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98" r:id="rId2"/>
    <p:sldId id="299" r:id="rId3"/>
    <p:sldId id="300" r:id="rId4"/>
    <p:sldId id="301" r:id="rId5"/>
    <p:sldId id="302" r:id="rId6"/>
    <p:sldId id="303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21" r:id="rId25"/>
    <p:sldId id="322" r:id="rId26"/>
    <p:sldId id="323" r:id="rId27"/>
    <p:sldId id="324" r:id="rId28"/>
    <p:sldId id="325" r:id="rId29"/>
    <p:sldId id="326" r:id="rId30"/>
    <p:sldId id="327" r:id="rId31"/>
    <p:sldId id="328" r:id="rId32"/>
    <p:sldId id="329" r:id="rId33"/>
    <p:sldId id="330" r:id="rId34"/>
    <p:sldId id="331" r:id="rId35"/>
    <p:sldId id="332" r:id="rId36"/>
    <p:sldId id="333" r:id="rId37"/>
    <p:sldId id="334" r:id="rId38"/>
    <p:sldId id="335" r:id="rId39"/>
    <p:sldId id="336" r:id="rId40"/>
    <p:sldId id="337" r:id="rId41"/>
    <p:sldId id="338" r:id="rId42"/>
    <p:sldId id="339" r:id="rId43"/>
    <p:sldId id="340" r:id="rId44"/>
    <p:sldId id="341" r:id="rId45"/>
    <p:sldId id="342" r:id="rId46"/>
    <p:sldId id="343" r:id="rId47"/>
    <p:sldId id="344" r:id="rId48"/>
    <p:sldId id="345" r:id="rId49"/>
    <p:sldId id="346" r:id="rId50"/>
    <p:sldId id="347" r:id="rId51"/>
    <p:sldId id="348" r:id="rId52"/>
    <p:sldId id="349" r:id="rId53"/>
    <p:sldId id="350" r:id="rId54"/>
    <p:sldId id="351" r:id="rId55"/>
    <p:sldId id="352" r:id="rId56"/>
    <p:sldId id="353" r:id="rId57"/>
    <p:sldId id="354" r:id="rId58"/>
    <p:sldId id="355" r:id="rId59"/>
    <p:sldId id="356" r:id="rId60"/>
    <p:sldId id="357" r:id="rId61"/>
    <p:sldId id="358" r:id="rId62"/>
    <p:sldId id="359" r:id="rId63"/>
    <p:sldId id="360" r:id="rId64"/>
    <p:sldId id="361" r:id="rId65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672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43331" y="1232407"/>
            <a:ext cx="10705337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36829" y="1266571"/>
            <a:ext cx="11518341" cy="21266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1.jpg"/><Relationship Id="rId7" Type="http://schemas.openxmlformats.org/officeDocument/2006/relationships/image" Target="../media/image29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4.jp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21.jp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jp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18" Type="http://schemas.openxmlformats.org/officeDocument/2006/relationships/image" Target="../media/image87.png"/><Relationship Id="rId3" Type="http://schemas.openxmlformats.org/officeDocument/2006/relationships/image" Target="../media/image72.jp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" Type="http://schemas.openxmlformats.org/officeDocument/2006/relationships/image" Target="../media/image71.jp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26" Type="http://schemas.openxmlformats.org/officeDocument/2006/relationships/image" Target="../media/image111.png"/><Relationship Id="rId3" Type="http://schemas.openxmlformats.org/officeDocument/2006/relationships/image" Target="../media/image88.png"/><Relationship Id="rId21" Type="http://schemas.openxmlformats.org/officeDocument/2006/relationships/image" Target="../media/image106.png"/><Relationship Id="rId34" Type="http://schemas.openxmlformats.org/officeDocument/2006/relationships/image" Target="../media/image119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5" Type="http://schemas.openxmlformats.org/officeDocument/2006/relationships/image" Target="../media/image110.png"/><Relationship Id="rId33" Type="http://schemas.openxmlformats.org/officeDocument/2006/relationships/image" Target="../media/image118.png"/><Relationship Id="rId2" Type="http://schemas.openxmlformats.org/officeDocument/2006/relationships/image" Target="../media/image71.jpg"/><Relationship Id="rId16" Type="http://schemas.openxmlformats.org/officeDocument/2006/relationships/image" Target="../media/image101.png"/><Relationship Id="rId20" Type="http://schemas.openxmlformats.org/officeDocument/2006/relationships/image" Target="../media/image105.png"/><Relationship Id="rId29" Type="http://schemas.openxmlformats.org/officeDocument/2006/relationships/image" Target="../media/image1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24" Type="http://schemas.openxmlformats.org/officeDocument/2006/relationships/image" Target="../media/image109.png"/><Relationship Id="rId32" Type="http://schemas.openxmlformats.org/officeDocument/2006/relationships/image" Target="../media/image117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23" Type="http://schemas.openxmlformats.org/officeDocument/2006/relationships/image" Target="../media/image108.png"/><Relationship Id="rId28" Type="http://schemas.openxmlformats.org/officeDocument/2006/relationships/image" Target="../media/image113.png"/><Relationship Id="rId10" Type="http://schemas.openxmlformats.org/officeDocument/2006/relationships/image" Target="../media/image95.png"/><Relationship Id="rId19" Type="http://schemas.openxmlformats.org/officeDocument/2006/relationships/image" Target="../media/image104.png"/><Relationship Id="rId31" Type="http://schemas.openxmlformats.org/officeDocument/2006/relationships/image" Target="../media/image116.png"/><Relationship Id="rId4" Type="http://schemas.openxmlformats.org/officeDocument/2006/relationships/image" Target="../media/image89.jpg"/><Relationship Id="rId9" Type="http://schemas.openxmlformats.org/officeDocument/2006/relationships/image" Target="../media/image94.png"/><Relationship Id="rId14" Type="http://schemas.openxmlformats.org/officeDocument/2006/relationships/image" Target="../media/image99.png"/><Relationship Id="rId22" Type="http://schemas.openxmlformats.org/officeDocument/2006/relationships/image" Target="../media/image107.png"/><Relationship Id="rId27" Type="http://schemas.openxmlformats.org/officeDocument/2006/relationships/image" Target="../media/image112.png"/><Relationship Id="rId30" Type="http://schemas.openxmlformats.org/officeDocument/2006/relationships/image" Target="../media/image115.png"/><Relationship Id="rId8" Type="http://schemas.openxmlformats.org/officeDocument/2006/relationships/image" Target="../media/image9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18" Type="http://schemas.openxmlformats.org/officeDocument/2006/relationships/image" Target="../media/image136.png"/><Relationship Id="rId26" Type="http://schemas.openxmlformats.org/officeDocument/2006/relationships/image" Target="../media/image144.png"/><Relationship Id="rId3" Type="http://schemas.openxmlformats.org/officeDocument/2006/relationships/image" Target="../media/image121.png"/><Relationship Id="rId21" Type="http://schemas.openxmlformats.org/officeDocument/2006/relationships/image" Target="../media/image139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17" Type="http://schemas.openxmlformats.org/officeDocument/2006/relationships/image" Target="../media/image135.png"/><Relationship Id="rId25" Type="http://schemas.openxmlformats.org/officeDocument/2006/relationships/image" Target="../media/image143.png"/><Relationship Id="rId2" Type="http://schemas.openxmlformats.org/officeDocument/2006/relationships/image" Target="../media/image120.jpg"/><Relationship Id="rId16" Type="http://schemas.openxmlformats.org/officeDocument/2006/relationships/image" Target="../media/image134.png"/><Relationship Id="rId20" Type="http://schemas.openxmlformats.org/officeDocument/2006/relationships/image" Target="../media/image1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24" Type="http://schemas.openxmlformats.org/officeDocument/2006/relationships/image" Target="../media/image142.png"/><Relationship Id="rId5" Type="http://schemas.openxmlformats.org/officeDocument/2006/relationships/image" Target="../media/image123.png"/><Relationship Id="rId15" Type="http://schemas.openxmlformats.org/officeDocument/2006/relationships/image" Target="../media/image133.png"/><Relationship Id="rId23" Type="http://schemas.openxmlformats.org/officeDocument/2006/relationships/image" Target="../media/image141.png"/><Relationship Id="rId10" Type="http://schemas.openxmlformats.org/officeDocument/2006/relationships/image" Target="../media/image128.png"/><Relationship Id="rId19" Type="http://schemas.openxmlformats.org/officeDocument/2006/relationships/image" Target="../media/image137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Relationship Id="rId22" Type="http://schemas.openxmlformats.org/officeDocument/2006/relationships/image" Target="../media/image14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10" Type="http://schemas.openxmlformats.org/officeDocument/2006/relationships/image" Target="../media/image163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5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12" Type="http://schemas.openxmlformats.org/officeDocument/2006/relationships/image" Target="../media/image174.png"/><Relationship Id="rId2" Type="http://schemas.openxmlformats.org/officeDocument/2006/relationships/image" Target="../media/image164.jpg"/><Relationship Id="rId16" Type="http://schemas.openxmlformats.org/officeDocument/2006/relationships/image" Target="../media/image1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5" Type="http://schemas.openxmlformats.org/officeDocument/2006/relationships/image" Target="../media/image167.png"/><Relationship Id="rId15" Type="http://schemas.openxmlformats.org/officeDocument/2006/relationships/image" Target="../media/image177.png"/><Relationship Id="rId10" Type="http://schemas.openxmlformats.org/officeDocument/2006/relationships/image" Target="../media/image172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Relationship Id="rId14" Type="http://schemas.openxmlformats.org/officeDocument/2006/relationships/image" Target="../media/image17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90.png"/><Relationship Id="rId18" Type="http://schemas.openxmlformats.org/officeDocument/2006/relationships/image" Target="../media/image195.png"/><Relationship Id="rId3" Type="http://schemas.openxmlformats.org/officeDocument/2006/relationships/image" Target="../media/image180.jpg"/><Relationship Id="rId7" Type="http://schemas.openxmlformats.org/officeDocument/2006/relationships/image" Target="../media/image184.png"/><Relationship Id="rId12" Type="http://schemas.openxmlformats.org/officeDocument/2006/relationships/image" Target="../media/image189.png"/><Relationship Id="rId17" Type="http://schemas.openxmlformats.org/officeDocument/2006/relationships/image" Target="../media/image194.png"/><Relationship Id="rId2" Type="http://schemas.openxmlformats.org/officeDocument/2006/relationships/image" Target="../media/image179.jpg"/><Relationship Id="rId16" Type="http://schemas.openxmlformats.org/officeDocument/2006/relationships/image" Target="../media/image193.png"/><Relationship Id="rId20" Type="http://schemas.openxmlformats.org/officeDocument/2006/relationships/image" Target="../media/image19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png"/><Relationship Id="rId15" Type="http://schemas.openxmlformats.org/officeDocument/2006/relationships/image" Target="../media/image192.png"/><Relationship Id="rId10" Type="http://schemas.openxmlformats.org/officeDocument/2006/relationships/image" Target="../media/image187.png"/><Relationship Id="rId19" Type="http://schemas.openxmlformats.org/officeDocument/2006/relationships/image" Target="../media/image196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Relationship Id="rId14" Type="http://schemas.openxmlformats.org/officeDocument/2006/relationships/image" Target="../media/image19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208.png"/><Relationship Id="rId18" Type="http://schemas.openxmlformats.org/officeDocument/2006/relationships/image" Target="../media/image213.png"/><Relationship Id="rId26" Type="http://schemas.openxmlformats.org/officeDocument/2006/relationships/image" Target="../media/image221.png"/><Relationship Id="rId3" Type="http://schemas.openxmlformats.org/officeDocument/2006/relationships/image" Target="../media/image198.jpg"/><Relationship Id="rId21" Type="http://schemas.openxmlformats.org/officeDocument/2006/relationships/image" Target="../media/image216.png"/><Relationship Id="rId7" Type="http://schemas.openxmlformats.org/officeDocument/2006/relationships/image" Target="../media/image202.png"/><Relationship Id="rId12" Type="http://schemas.openxmlformats.org/officeDocument/2006/relationships/image" Target="../media/image207.png"/><Relationship Id="rId17" Type="http://schemas.openxmlformats.org/officeDocument/2006/relationships/image" Target="../media/image212.png"/><Relationship Id="rId25" Type="http://schemas.openxmlformats.org/officeDocument/2006/relationships/image" Target="../media/image220.png"/><Relationship Id="rId2" Type="http://schemas.openxmlformats.org/officeDocument/2006/relationships/image" Target="../media/image180.jpg"/><Relationship Id="rId16" Type="http://schemas.openxmlformats.org/officeDocument/2006/relationships/image" Target="../media/image211.png"/><Relationship Id="rId20" Type="http://schemas.openxmlformats.org/officeDocument/2006/relationships/image" Target="../media/image2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1.png"/><Relationship Id="rId11" Type="http://schemas.openxmlformats.org/officeDocument/2006/relationships/image" Target="../media/image206.png"/><Relationship Id="rId24" Type="http://schemas.openxmlformats.org/officeDocument/2006/relationships/image" Target="../media/image219.png"/><Relationship Id="rId5" Type="http://schemas.openxmlformats.org/officeDocument/2006/relationships/image" Target="../media/image200.png"/><Relationship Id="rId15" Type="http://schemas.openxmlformats.org/officeDocument/2006/relationships/image" Target="../media/image210.png"/><Relationship Id="rId23" Type="http://schemas.openxmlformats.org/officeDocument/2006/relationships/image" Target="../media/image218.png"/><Relationship Id="rId10" Type="http://schemas.openxmlformats.org/officeDocument/2006/relationships/image" Target="../media/image205.png"/><Relationship Id="rId19" Type="http://schemas.openxmlformats.org/officeDocument/2006/relationships/image" Target="../media/image214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Relationship Id="rId14" Type="http://schemas.openxmlformats.org/officeDocument/2006/relationships/image" Target="../media/image209.png"/><Relationship Id="rId22" Type="http://schemas.openxmlformats.org/officeDocument/2006/relationships/image" Target="../media/image217.png"/><Relationship Id="rId27" Type="http://schemas.openxmlformats.org/officeDocument/2006/relationships/image" Target="../media/image22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openxmlformats.org/officeDocument/2006/relationships/image" Target="../media/image233.png"/><Relationship Id="rId18" Type="http://schemas.openxmlformats.org/officeDocument/2006/relationships/image" Target="../media/image238.png"/><Relationship Id="rId26" Type="http://schemas.openxmlformats.org/officeDocument/2006/relationships/image" Target="../media/image245.png"/><Relationship Id="rId3" Type="http://schemas.openxmlformats.org/officeDocument/2006/relationships/image" Target="../media/image223.jpg"/><Relationship Id="rId21" Type="http://schemas.openxmlformats.org/officeDocument/2006/relationships/image" Target="../media/image241.png"/><Relationship Id="rId7" Type="http://schemas.openxmlformats.org/officeDocument/2006/relationships/image" Target="../media/image227.png"/><Relationship Id="rId12" Type="http://schemas.openxmlformats.org/officeDocument/2006/relationships/image" Target="../media/image232.png"/><Relationship Id="rId17" Type="http://schemas.openxmlformats.org/officeDocument/2006/relationships/image" Target="../media/image237.png"/><Relationship Id="rId25" Type="http://schemas.openxmlformats.org/officeDocument/2006/relationships/image" Target="../media/image244.png"/><Relationship Id="rId2" Type="http://schemas.openxmlformats.org/officeDocument/2006/relationships/image" Target="../media/image71.jpg"/><Relationship Id="rId16" Type="http://schemas.openxmlformats.org/officeDocument/2006/relationships/image" Target="../media/image236.png"/><Relationship Id="rId20" Type="http://schemas.openxmlformats.org/officeDocument/2006/relationships/image" Target="../media/image2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6.png"/><Relationship Id="rId11" Type="http://schemas.openxmlformats.org/officeDocument/2006/relationships/image" Target="../media/image231.png"/><Relationship Id="rId24" Type="http://schemas.openxmlformats.org/officeDocument/2006/relationships/image" Target="../media/image89.jpg"/><Relationship Id="rId5" Type="http://schemas.openxmlformats.org/officeDocument/2006/relationships/image" Target="../media/image225.png"/><Relationship Id="rId15" Type="http://schemas.openxmlformats.org/officeDocument/2006/relationships/image" Target="../media/image235.png"/><Relationship Id="rId23" Type="http://schemas.openxmlformats.org/officeDocument/2006/relationships/image" Target="../media/image243.png"/><Relationship Id="rId28" Type="http://schemas.openxmlformats.org/officeDocument/2006/relationships/image" Target="../media/image247.png"/><Relationship Id="rId10" Type="http://schemas.openxmlformats.org/officeDocument/2006/relationships/image" Target="../media/image230.png"/><Relationship Id="rId19" Type="http://schemas.openxmlformats.org/officeDocument/2006/relationships/image" Target="../media/image239.png"/><Relationship Id="rId4" Type="http://schemas.openxmlformats.org/officeDocument/2006/relationships/image" Target="../media/image224.jpg"/><Relationship Id="rId9" Type="http://schemas.openxmlformats.org/officeDocument/2006/relationships/image" Target="../media/image229.png"/><Relationship Id="rId14" Type="http://schemas.openxmlformats.org/officeDocument/2006/relationships/image" Target="../media/image234.png"/><Relationship Id="rId22" Type="http://schemas.openxmlformats.org/officeDocument/2006/relationships/image" Target="../media/image242.png"/><Relationship Id="rId27" Type="http://schemas.openxmlformats.org/officeDocument/2006/relationships/image" Target="../media/image24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image" Target="../media/image259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12" Type="http://schemas.openxmlformats.org/officeDocument/2006/relationships/image" Target="../media/image258.png"/><Relationship Id="rId17" Type="http://schemas.openxmlformats.org/officeDocument/2006/relationships/image" Target="../media/image263.png"/><Relationship Id="rId2" Type="http://schemas.openxmlformats.org/officeDocument/2006/relationships/image" Target="../media/image248.jpg"/><Relationship Id="rId16" Type="http://schemas.openxmlformats.org/officeDocument/2006/relationships/image" Target="../media/image26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5" Type="http://schemas.openxmlformats.org/officeDocument/2006/relationships/image" Target="../media/image251.png"/><Relationship Id="rId15" Type="http://schemas.openxmlformats.org/officeDocument/2006/relationships/image" Target="../media/image261.png"/><Relationship Id="rId10" Type="http://schemas.openxmlformats.org/officeDocument/2006/relationships/image" Target="../media/image256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Relationship Id="rId14" Type="http://schemas.openxmlformats.org/officeDocument/2006/relationships/image" Target="../media/image26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2" Type="http://schemas.openxmlformats.org/officeDocument/2006/relationships/image" Target="../media/image18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5" Type="http://schemas.openxmlformats.org/officeDocument/2006/relationships/image" Target="../media/image266.png"/><Relationship Id="rId10" Type="http://schemas.openxmlformats.org/officeDocument/2006/relationships/image" Target="../media/image271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13" Type="http://schemas.openxmlformats.org/officeDocument/2006/relationships/image" Target="../media/image284.png"/><Relationship Id="rId18" Type="http://schemas.openxmlformats.org/officeDocument/2006/relationships/image" Target="../media/image289.png"/><Relationship Id="rId3" Type="http://schemas.openxmlformats.org/officeDocument/2006/relationships/image" Target="../media/image274.png"/><Relationship Id="rId7" Type="http://schemas.openxmlformats.org/officeDocument/2006/relationships/image" Target="../media/image278.png"/><Relationship Id="rId12" Type="http://schemas.openxmlformats.org/officeDocument/2006/relationships/image" Target="../media/image283.png"/><Relationship Id="rId17" Type="http://schemas.openxmlformats.org/officeDocument/2006/relationships/image" Target="../media/image288.png"/><Relationship Id="rId2" Type="http://schemas.openxmlformats.org/officeDocument/2006/relationships/image" Target="../media/image273.jpg"/><Relationship Id="rId16" Type="http://schemas.openxmlformats.org/officeDocument/2006/relationships/image" Target="../media/image287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7.png"/><Relationship Id="rId11" Type="http://schemas.openxmlformats.org/officeDocument/2006/relationships/image" Target="../media/image282.png"/><Relationship Id="rId5" Type="http://schemas.openxmlformats.org/officeDocument/2006/relationships/image" Target="../media/image276.png"/><Relationship Id="rId15" Type="http://schemas.openxmlformats.org/officeDocument/2006/relationships/image" Target="../media/image286.png"/><Relationship Id="rId10" Type="http://schemas.openxmlformats.org/officeDocument/2006/relationships/image" Target="../media/image281.png"/><Relationship Id="rId4" Type="http://schemas.openxmlformats.org/officeDocument/2006/relationships/image" Target="../media/image275.jpg"/><Relationship Id="rId9" Type="http://schemas.openxmlformats.org/officeDocument/2006/relationships/image" Target="../media/image280.png"/><Relationship Id="rId14" Type="http://schemas.openxmlformats.org/officeDocument/2006/relationships/image" Target="../media/image28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image" Target="../media/image292.png"/><Relationship Id="rId7" Type="http://schemas.openxmlformats.org/officeDocument/2006/relationships/image" Target="../media/image296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5.png"/><Relationship Id="rId5" Type="http://schemas.openxmlformats.org/officeDocument/2006/relationships/image" Target="../media/image294.png"/><Relationship Id="rId10" Type="http://schemas.openxmlformats.org/officeDocument/2006/relationships/image" Target="../media/image299.png"/><Relationship Id="rId4" Type="http://schemas.openxmlformats.org/officeDocument/2006/relationships/image" Target="../media/image293.png"/><Relationship Id="rId9" Type="http://schemas.openxmlformats.org/officeDocument/2006/relationships/image" Target="../media/image29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13" Type="http://schemas.openxmlformats.org/officeDocument/2006/relationships/image" Target="../media/image311.png"/><Relationship Id="rId18" Type="http://schemas.openxmlformats.org/officeDocument/2006/relationships/image" Target="../media/image316.png"/><Relationship Id="rId26" Type="http://schemas.openxmlformats.org/officeDocument/2006/relationships/image" Target="../media/image324.png"/><Relationship Id="rId3" Type="http://schemas.openxmlformats.org/officeDocument/2006/relationships/image" Target="../media/image301.png"/><Relationship Id="rId21" Type="http://schemas.openxmlformats.org/officeDocument/2006/relationships/image" Target="../media/image319.png"/><Relationship Id="rId7" Type="http://schemas.openxmlformats.org/officeDocument/2006/relationships/image" Target="../media/image305.png"/><Relationship Id="rId12" Type="http://schemas.openxmlformats.org/officeDocument/2006/relationships/image" Target="../media/image310.png"/><Relationship Id="rId17" Type="http://schemas.openxmlformats.org/officeDocument/2006/relationships/image" Target="../media/image315.png"/><Relationship Id="rId25" Type="http://schemas.openxmlformats.org/officeDocument/2006/relationships/image" Target="../media/image323.png"/><Relationship Id="rId2" Type="http://schemas.openxmlformats.org/officeDocument/2006/relationships/image" Target="../media/image300.png"/><Relationship Id="rId16" Type="http://schemas.openxmlformats.org/officeDocument/2006/relationships/image" Target="../media/image314.png"/><Relationship Id="rId20" Type="http://schemas.openxmlformats.org/officeDocument/2006/relationships/image" Target="../media/image318.png"/><Relationship Id="rId29" Type="http://schemas.openxmlformats.org/officeDocument/2006/relationships/image" Target="../media/image3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4.png"/><Relationship Id="rId11" Type="http://schemas.openxmlformats.org/officeDocument/2006/relationships/image" Target="../media/image309.png"/><Relationship Id="rId24" Type="http://schemas.openxmlformats.org/officeDocument/2006/relationships/image" Target="../media/image322.png"/><Relationship Id="rId5" Type="http://schemas.openxmlformats.org/officeDocument/2006/relationships/image" Target="../media/image303.png"/><Relationship Id="rId15" Type="http://schemas.openxmlformats.org/officeDocument/2006/relationships/image" Target="../media/image313.png"/><Relationship Id="rId23" Type="http://schemas.openxmlformats.org/officeDocument/2006/relationships/image" Target="../media/image321.png"/><Relationship Id="rId28" Type="http://schemas.openxmlformats.org/officeDocument/2006/relationships/image" Target="../media/image326.png"/><Relationship Id="rId10" Type="http://schemas.openxmlformats.org/officeDocument/2006/relationships/image" Target="../media/image308.png"/><Relationship Id="rId19" Type="http://schemas.openxmlformats.org/officeDocument/2006/relationships/image" Target="../media/image317.png"/><Relationship Id="rId4" Type="http://schemas.openxmlformats.org/officeDocument/2006/relationships/image" Target="../media/image302.png"/><Relationship Id="rId9" Type="http://schemas.openxmlformats.org/officeDocument/2006/relationships/image" Target="../media/image307.png"/><Relationship Id="rId14" Type="http://schemas.openxmlformats.org/officeDocument/2006/relationships/image" Target="../media/image312.png"/><Relationship Id="rId22" Type="http://schemas.openxmlformats.org/officeDocument/2006/relationships/image" Target="../media/image320.png"/><Relationship Id="rId27" Type="http://schemas.openxmlformats.org/officeDocument/2006/relationships/image" Target="../media/image325.png"/><Relationship Id="rId30" Type="http://schemas.openxmlformats.org/officeDocument/2006/relationships/image" Target="../media/image32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jpg"/><Relationship Id="rId7" Type="http://schemas.openxmlformats.org/officeDocument/2006/relationships/image" Target="../media/image335.png"/><Relationship Id="rId2" Type="http://schemas.openxmlformats.org/officeDocument/2006/relationships/image" Target="../media/image33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4.png"/><Relationship Id="rId5" Type="http://schemas.openxmlformats.org/officeDocument/2006/relationships/image" Target="../media/image333.png"/><Relationship Id="rId4" Type="http://schemas.openxmlformats.org/officeDocument/2006/relationships/image" Target="../media/image33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13" Type="http://schemas.openxmlformats.org/officeDocument/2006/relationships/image" Target="../media/image347.png"/><Relationship Id="rId18" Type="http://schemas.openxmlformats.org/officeDocument/2006/relationships/image" Target="../media/image352.png"/><Relationship Id="rId3" Type="http://schemas.openxmlformats.org/officeDocument/2006/relationships/image" Target="../media/image337.jpg"/><Relationship Id="rId21" Type="http://schemas.openxmlformats.org/officeDocument/2006/relationships/image" Target="../media/image355.png"/><Relationship Id="rId7" Type="http://schemas.openxmlformats.org/officeDocument/2006/relationships/image" Target="../media/image341.png"/><Relationship Id="rId12" Type="http://schemas.openxmlformats.org/officeDocument/2006/relationships/image" Target="../media/image346.png"/><Relationship Id="rId17" Type="http://schemas.openxmlformats.org/officeDocument/2006/relationships/image" Target="../media/image351.png"/><Relationship Id="rId2" Type="http://schemas.openxmlformats.org/officeDocument/2006/relationships/image" Target="../media/image336.png"/><Relationship Id="rId16" Type="http://schemas.openxmlformats.org/officeDocument/2006/relationships/image" Target="../media/image350.png"/><Relationship Id="rId20" Type="http://schemas.openxmlformats.org/officeDocument/2006/relationships/image" Target="../media/image3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0.png"/><Relationship Id="rId11" Type="http://schemas.openxmlformats.org/officeDocument/2006/relationships/image" Target="../media/image345.png"/><Relationship Id="rId5" Type="http://schemas.openxmlformats.org/officeDocument/2006/relationships/image" Target="../media/image339.png"/><Relationship Id="rId15" Type="http://schemas.openxmlformats.org/officeDocument/2006/relationships/image" Target="../media/image349.png"/><Relationship Id="rId10" Type="http://schemas.openxmlformats.org/officeDocument/2006/relationships/image" Target="../media/image344.png"/><Relationship Id="rId19" Type="http://schemas.openxmlformats.org/officeDocument/2006/relationships/image" Target="../media/image353.png"/><Relationship Id="rId4" Type="http://schemas.openxmlformats.org/officeDocument/2006/relationships/image" Target="../media/image338.png"/><Relationship Id="rId9" Type="http://schemas.openxmlformats.org/officeDocument/2006/relationships/image" Target="../media/image343.png"/><Relationship Id="rId14" Type="http://schemas.openxmlformats.org/officeDocument/2006/relationships/image" Target="../media/image3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jp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jpg"/><Relationship Id="rId2" Type="http://schemas.openxmlformats.org/officeDocument/2006/relationships/image" Target="../media/image36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jpg"/><Relationship Id="rId2" Type="http://schemas.openxmlformats.org/officeDocument/2006/relationships/image" Target="../media/image367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jpg"/><Relationship Id="rId2" Type="http://schemas.openxmlformats.org/officeDocument/2006/relationships/image" Target="../media/image369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png"/><Relationship Id="rId13" Type="http://schemas.openxmlformats.org/officeDocument/2006/relationships/image" Target="../media/image383.png"/><Relationship Id="rId18" Type="http://schemas.openxmlformats.org/officeDocument/2006/relationships/image" Target="../media/image388.png"/><Relationship Id="rId26" Type="http://schemas.openxmlformats.org/officeDocument/2006/relationships/image" Target="../media/image396.png"/><Relationship Id="rId3" Type="http://schemas.openxmlformats.org/officeDocument/2006/relationships/image" Target="../media/image373.jpg"/><Relationship Id="rId21" Type="http://schemas.openxmlformats.org/officeDocument/2006/relationships/image" Target="../media/image391.png"/><Relationship Id="rId7" Type="http://schemas.openxmlformats.org/officeDocument/2006/relationships/image" Target="../media/image377.png"/><Relationship Id="rId12" Type="http://schemas.openxmlformats.org/officeDocument/2006/relationships/image" Target="../media/image382.png"/><Relationship Id="rId17" Type="http://schemas.openxmlformats.org/officeDocument/2006/relationships/image" Target="../media/image387.png"/><Relationship Id="rId25" Type="http://schemas.openxmlformats.org/officeDocument/2006/relationships/image" Target="../media/image395.png"/><Relationship Id="rId2" Type="http://schemas.openxmlformats.org/officeDocument/2006/relationships/image" Target="../media/image372.jpg"/><Relationship Id="rId16" Type="http://schemas.openxmlformats.org/officeDocument/2006/relationships/image" Target="../media/image386.png"/><Relationship Id="rId20" Type="http://schemas.openxmlformats.org/officeDocument/2006/relationships/image" Target="../media/image390.png"/><Relationship Id="rId29" Type="http://schemas.openxmlformats.org/officeDocument/2006/relationships/image" Target="../media/image39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6.png"/><Relationship Id="rId11" Type="http://schemas.openxmlformats.org/officeDocument/2006/relationships/image" Target="../media/image381.png"/><Relationship Id="rId24" Type="http://schemas.openxmlformats.org/officeDocument/2006/relationships/image" Target="../media/image394.png"/><Relationship Id="rId5" Type="http://schemas.openxmlformats.org/officeDocument/2006/relationships/image" Target="../media/image375.png"/><Relationship Id="rId15" Type="http://schemas.openxmlformats.org/officeDocument/2006/relationships/image" Target="../media/image385.png"/><Relationship Id="rId23" Type="http://schemas.openxmlformats.org/officeDocument/2006/relationships/image" Target="../media/image393.png"/><Relationship Id="rId28" Type="http://schemas.openxmlformats.org/officeDocument/2006/relationships/image" Target="../media/image398.png"/><Relationship Id="rId10" Type="http://schemas.openxmlformats.org/officeDocument/2006/relationships/image" Target="../media/image380.png"/><Relationship Id="rId19" Type="http://schemas.openxmlformats.org/officeDocument/2006/relationships/image" Target="../media/image389.png"/><Relationship Id="rId4" Type="http://schemas.openxmlformats.org/officeDocument/2006/relationships/image" Target="../media/image374.jpg"/><Relationship Id="rId9" Type="http://schemas.openxmlformats.org/officeDocument/2006/relationships/image" Target="../media/image379.png"/><Relationship Id="rId14" Type="http://schemas.openxmlformats.org/officeDocument/2006/relationships/image" Target="../media/image384.png"/><Relationship Id="rId22" Type="http://schemas.openxmlformats.org/officeDocument/2006/relationships/image" Target="../media/image392.png"/><Relationship Id="rId27" Type="http://schemas.openxmlformats.org/officeDocument/2006/relationships/image" Target="../media/image39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6.png"/><Relationship Id="rId13" Type="http://schemas.openxmlformats.org/officeDocument/2006/relationships/image" Target="../media/image411.png"/><Relationship Id="rId3" Type="http://schemas.openxmlformats.org/officeDocument/2006/relationships/image" Target="../media/image401.jpg"/><Relationship Id="rId7" Type="http://schemas.openxmlformats.org/officeDocument/2006/relationships/image" Target="../media/image405.png"/><Relationship Id="rId12" Type="http://schemas.openxmlformats.org/officeDocument/2006/relationships/image" Target="../media/image410.png"/><Relationship Id="rId2" Type="http://schemas.openxmlformats.org/officeDocument/2006/relationships/image" Target="../media/image40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4.png"/><Relationship Id="rId11" Type="http://schemas.openxmlformats.org/officeDocument/2006/relationships/image" Target="../media/image409.png"/><Relationship Id="rId5" Type="http://schemas.openxmlformats.org/officeDocument/2006/relationships/image" Target="../media/image403.png"/><Relationship Id="rId10" Type="http://schemas.openxmlformats.org/officeDocument/2006/relationships/image" Target="../media/image408.png"/><Relationship Id="rId4" Type="http://schemas.openxmlformats.org/officeDocument/2006/relationships/image" Target="../media/image402.png"/><Relationship Id="rId9" Type="http://schemas.openxmlformats.org/officeDocument/2006/relationships/image" Target="../media/image407.png"/><Relationship Id="rId14" Type="http://schemas.openxmlformats.org/officeDocument/2006/relationships/image" Target="../media/image41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9.png"/><Relationship Id="rId3" Type="http://schemas.openxmlformats.org/officeDocument/2006/relationships/image" Target="../media/image414.png"/><Relationship Id="rId7" Type="http://schemas.openxmlformats.org/officeDocument/2006/relationships/image" Target="../media/image418.png"/><Relationship Id="rId12" Type="http://schemas.openxmlformats.org/officeDocument/2006/relationships/image" Target="../media/image423.png"/><Relationship Id="rId2" Type="http://schemas.openxmlformats.org/officeDocument/2006/relationships/image" Target="../media/image41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7.png"/><Relationship Id="rId11" Type="http://schemas.openxmlformats.org/officeDocument/2006/relationships/image" Target="../media/image422.png"/><Relationship Id="rId5" Type="http://schemas.openxmlformats.org/officeDocument/2006/relationships/image" Target="../media/image416.png"/><Relationship Id="rId10" Type="http://schemas.openxmlformats.org/officeDocument/2006/relationships/image" Target="../media/image421.png"/><Relationship Id="rId4" Type="http://schemas.openxmlformats.org/officeDocument/2006/relationships/image" Target="../media/image415.png"/><Relationship Id="rId9" Type="http://schemas.openxmlformats.org/officeDocument/2006/relationships/image" Target="../media/image42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435.png"/><Relationship Id="rId18" Type="http://schemas.openxmlformats.org/officeDocument/2006/relationships/image" Target="../media/image440.png"/><Relationship Id="rId3" Type="http://schemas.openxmlformats.org/officeDocument/2006/relationships/image" Target="../media/image425.png"/><Relationship Id="rId21" Type="http://schemas.openxmlformats.org/officeDocument/2006/relationships/image" Target="../media/image443.png"/><Relationship Id="rId7" Type="http://schemas.openxmlformats.org/officeDocument/2006/relationships/image" Target="../media/image429.png"/><Relationship Id="rId12" Type="http://schemas.openxmlformats.org/officeDocument/2006/relationships/image" Target="../media/image434.png"/><Relationship Id="rId17" Type="http://schemas.openxmlformats.org/officeDocument/2006/relationships/image" Target="../media/image439.png"/><Relationship Id="rId2" Type="http://schemas.openxmlformats.org/officeDocument/2006/relationships/image" Target="../media/image424.jpg"/><Relationship Id="rId16" Type="http://schemas.openxmlformats.org/officeDocument/2006/relationships/image" Target="../media/image438.png"/><Relationship Id="rId20" Type="http://schemas.openxmlformats.org/officeDocument/2006/relationships/image" Target="../media/image4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8.png"/><Relationship Id="rId11" Type="http://schemas.openxmlformats.org/officeDocument/2006/relationships/image" Target="../media/image433.png"/><Relationship Id="rId5" Type="http://schemas.openxmlformats.org/officeDocument/2006/relationships/image" Target="../media/image427.png"/><Relationship Id="rId15" Type="http://schemas.openxmlformats.org/officeDocument/2006/relationships/image" Target="../media/image437.png"/><Relationship Id="rId10" Type="http://schemas.openxmlformats.org/officeDocument/2006/relationships/image" Target="../media/image432.png"/><Relationship Id="rId19" Type="http://schemas.openxmlformats.org/officeDocument/2006/relationships/image" Target="../media/image441.png"/><Relationship Id="rId4" Type="http://schemas.openxmlformats.org/officeDocument/2006/relationships/image" Target="../media/image426.png"/><Relationship Id="rId9" Type="http://schemas.openxmlformats.org/officeDocument/2006/relationships/image" Target="../media/image431.png"/><Relationship Id="rId14" Type="http://schemas.openxmlformats.org/officeDocument/2006/relationships/image" Target="../media/image436.png"/><Relationship Id="rId22" Type="http://schemas.openxmlformats.org/officeDocument/2006/relationships/image" Target="../media/image44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4.jp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jp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7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4.png"/><Relationship Id="rId13" Type="http://schemas.openxmlformats.org/officeDocument/2006/relationships/image" Target="../media/image459.png"/><Relationship Id="rId3" Type="http://schemas.openxmlformats.org/officeDocument/2006/relationships/image" Target="../media/image449.jpg"/><Relationship Id="rId7" Type="http://schemas.openxmlformats.org/officeDocument/2006/relationships/image" Target="../media/image453.png"/><Relationship Id="rId12" Type="http://schemas.openxmlformats.org/officeDocument/2006/relationships/image" Target="../media/image458.png"/><Relationship Id="rId2" Type="http://schemas.openxmlformats.org/officeDocument/2006/relationships/image" Target="../media/image44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2.png"/><Relationship Id="rId11" Type="http://schemas.openxmlformats.org/officeDocument/2006/relationships/image" Target="../media/image457.png"/><Relationship Id="rId5" Type="http://schemas.openxmlformats.org/officeDocument/2006/relationships/image" Target="../media/image451.png"/><Relationship Id="rId10" Type="http://schemas.openxmlformats.org/officeDocument/2006/relationships/image" Target="../media/image456.png"/><Relationship Id="rId4" Type="http://schemas.openxmlformats.org/officeDocument/2006/relationships/image" Target="../media/image450.jpg"/><Relationship Id="rId9" Type="http://schemas.openxmlformats.org/officeDocument/2006/relationships/image" Target="../media/image45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jp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jpg"/><Relationship Id="rId2" Type="http://schemas.openxmlformats.org/officeDocument/2006/relationships/image" Target="../media/image46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4.png"/><Relationship Id="rId4" Type="http://schemas.openxmlformats.org/officeDocument/2006/relationships/image" Target="../media/image46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image" Target="../media/image465.jp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7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1448" y="1309116"/>
            <a:ext cx="7286249" cy="225704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229330" y="4043073"/>
            <a:ext cx="7745730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204085" marR="5080" indent="-2192020">
              <a:lnSpc>
                <a:spcPts val="3460"/>
              </a:lnSpc>
              <a:spcBef>
                <a:spcPts val="535"/>
              </a:spcBef>
            </a:pPr>
            <a:r>
              <a:rPr sz="3200" dirty="0">
                <a:latin typeface="Calibri Light"/>
                <a:cs typeface="Calibri Light"/>
              </a:rPr>
              <a:t>Demand</a:t>
            </a:r>
            <a:r>
              <a:rPr sz="3200" spc="-5" dirty="0">
                <a:latin typeface="Calibri Light"/>
                <a:cs typeface="Calibri Light"/>
              </a:rPr>
              <a:t> Paging, </a:t>
            </a:r>
            <a:r>
              <a:rPr sz="3200" spc="-25" dirty="0">
                <a:latin typeface="Calibri Light"/>
                <a:cs typeface="Calibri Light"/>
              </a:rPr>
              <a:t>Page</a:t>
            </a:r>
            <a:r>
              <a:rPr sz="3200" spc="-10" dirty="0">
                <a:latin typeface="Calibri Light"/>
                <a:cs typeface="Calibri Light"/>
              </a:rPr>
              <a:t> Replacement</a:t>
            </a:r>
            <a:r>
              <a:rPr sz="3200" spc="-5" dirty="0">
                <a:latin typeface="Calibri Light"/>
                <a:cs typeface="Calibri Light"/>
              </a:rPr>
              <a:t> </a:t>
            </a:r>
            <a:r>
              <a:rPr sz="3200" spc="-10" dirty="0">
                <a:latin typeface="Calibri Light"/>
                <a:cs typeface="Calibri Light"/>
              </a:rPr>
              <a:t>Algorithms, </a:t>
            </a:r>
            <a:r>
              <a:rPr sz="3200" spc="-710" dirty="0">
                <a:latin typeface="Calibri Light"/>
                <a:cs typeface="Calibri Light"/>
              </a:rPr>
              <a:t> </a:t>
            </a:r>
            <a:r>
              <a:rPr sz="3200" spc="-10" dirty="0">
                <a:latin typeface="Calibri Light"/>
                <a:cs typeface="Calibri Light"/>
              </a:rPr>
              <a:t>Allocation</a:t>
            </a:r>
            <a:r>
              <a:rPr sz="3200" spc="5" dirty="0">
                <a:latin typeface="Calibri Light"/>
                <a:cs typeface="Calibri Light"/>
              </a:rPr>
              <a:t> </a:t>
            </a:r>
            <a:r>
              <a:rPr sz="3200" spc="-5" dirty="0">
                <a:latin typeface="Calibri Light"/>
                <a:cs typeface="Calibri Light"/>
              </a:rPr>
              <a:t>of </a:t>
            </a:r>
            <a:r>
              <a:rPr sz="3200" spc="-10" dirty="0">
                <a:latin typeface="Calibri Light"/>
                <a:cs typeface="Calibri Light"/>
              </a:rPr>
              <a:t>Frames</a:t>
            </a:r>
            <a:endParaRPr sz="32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271" y="392937"/>
            <a:ext cx="10654030" cy="129476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98800"/>
              </a:lnSpc>
              <a:spcBef>
                <a:spcPts val="135"/>
              </a:spcBef>
            </a:pPr>
            <a:r>
              <a:rPr sz="2800" b="0" spc="-15" dirty="0">
                <a:latin typeface="Arial MT"/>
                <a:cs typeface="Arial MT"/>
              </a:rPr>
              <a:t>Virtual</a:t>
            </a:r>
            <a:r>
              <a:rPr sz="2800" b="0" spc="10" dirty="0">
                <a:latin typeface="Arial MT"/>
                <a:cs typeface="Arial MT"/>
              </a:rPr>
              <a:t> </a:t>
            </a:r>
            <a:r>
              <a:rPr sz="2800" b="0" spc="-5" dirty="0">
                <a:latin typeface="Arial MT"/>
                <a:cs typeface="Arial MT"/>
              </a:rPr>
              <a:t>memory</a:t>
            </a:r>
            <a:r>
              <a:rPr sz="2800" b="0" spc="25" dirty="0">
                <a:latin typeface="Arial MT"/>
                <a:cs typeface="Arial MT"/>
              </a:rPr>
              <a:t> </a:t>
            </a:r>
            <a:r>
              <a:rPr sz="2800" b="0" spc="-5" dirty="0">
                <a:solidFill>
                  <a:srgbClr val="231F20"/>
                </a:solidFill>
                <a:latin typeface="Arial MT"/>
                <a:cs typeface="Arial MT"/>
              </a:rPr>
              <a:t>allows</a:t>
            </a:r>
            <a:r>
              <a:rPr sz="2800" b="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800" b="0" spc="-5" dirty="0">
                <a:solidFill>
                  <a:srgbClr val="231F20"/>
                </a:solidFill>
                <a:latin typeface="Arial MT"/>
                <a:cs typeface="Arial MT"/>
              </a:rPr>
              <a:t>files</a:t>
            </a:r>
            <a:r>
              <a:rPr sz="2800" b="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800" b="0" spc="-5" dirty="0">
                <a:solidFill>
                  <a:srgbClr val="231F20"/>
                </a:solidFill>
                <a:latin typeface="Arial MT"/>
                <a:cs typeface="Arial MT"/>
              </a:rPr>
              <a:t>and</a:t>
            </a:r>
            <a:r>
              <a:rPr sz="2800" b="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800" b="0" spc="-5" dirty="0">
                <a:solidFill>
                  <a:srgbClr val="231F20"/>
                </a:solidFill>
                <a:latin typeface="Arial MT"/>
                <a:cs typeface="Arial MT"/>
              </a:rPr>
              <a:t>memory</a:t>
            </a:r>
            <a:r>
              <a:rPr sz="2800" b="0" spc="3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800" b="0" spc="-5" dirty="0">
                <a:solidFill>
                  <a:srgbClr val="231F20"/>
                </a:solidFill>
                <a:latin typeface="Arial MT"/>
                <a:cs typeface="Arial MT"/>
              </a:rPr>
              <a:t>to</a:t>
            </a:r>
            <a:r>
              <a:rPr sz="2800" b="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800" b="0" spc="-5" dirty="0">
                <a:solidFill>
                  <a:srgbClr val="231F20"/>
                </a:solidFill>
                <a:latin typeface="Arial MT"/>
                <a:cs typeface="Arial MT"/>
              </a:rPr>
              <a:t>be</a:t>
            </a:r>
            <a:r>
              <a:rPr sz="2800" b="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800" b="0" spc="-5" dirty="0">
                <a:solidFill>
                  <a:srgbClr val="231F20"/>
                </a:solidFill>
                <a:latin typeface="Arial MT"/>
                <a:cs typeface="Arial MT"/>
              </a:rPr>
              <a:t>shared </a:t>
            </a:r>
            <a:r>
              <a:rPr sz="2800" b="0" dirty="0">
                <a:solidFill>
                  <a:srgbClr val="231F20"/>
                </a:solidFill>
                <a:latin typeface="Arial MT"/>
                <a:cs typeface="Arial MT"/>
              </a:rPr>
              <a:t>by</a:t>
            </a:r>
            <a:r>
              <a:rPr sz="2800" b="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800" b="0" spc="-5" dirty="0">
                <a:solidFill>
                  <a:srgbClr val="231F20"/>
                </a:solidFill>
                <a:latin typeface="Arial MT"/>
                <a:cs typeface="Arial MT"/>
              </a:rPr>
              <a:t>two</a:t>
            </a:r>
            <a:r>
              <a:rPr sz="2800" b="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800" b="0" dirty="0">
                <a:solidFill>
                  <a:srgbClr val="231F20"/>
                </a:solidFill>
                <a:latin typeface="Arial MT"/>
                <a:cs typeface="Arial MT"/>
              </a:rPr>
              <a:t>or </a:t>
            </a:r>
            <a:r>
              <a:rPr sz="2800" b="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800" b="0" spc="-5" dirty="0">
                <a:solidFill>
                  <a:srgbClr val="231F20"/>
                </a:solidFill>
                <a:latin typeface="Arial MT"/>
                <a:cs typeface="Arial MT"/>
              </a:rPr>
              <a:t>more</a:t>
            </a:r>
            <a:r>
              <a:rPr sz="2800" b="0" spc="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800" b="0" spc="-5" dirty="0">
                <a:solidFill>
                  <a:srgbClr val="231F20"/>
                </a:solidFill>
                <a:latin typeface="Arial MT"/>
                <a:cs typeface="Arial MT"/>
              </a:rPr>
              <a:t>processes</a:t>
            </a:r>
            <a:r>
              <a:rPr sz="2800" b="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800" b="0" spc="-5" dirty="0">
                <a:solidFill>
                  <a:srgbClr val="231F20"/>
                </a:solidFill>
                <a:latin typeface="Arial MT"/>
                <a:cs typeface="Arial MT"/>
              </a:rPr>
              <a:t>through</a:t>
            </a:r>
            <a:r>
              <a:rPr sz="2800" b="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800" b="0" spc="-5" dirty="0">
                <a:solidFill>
                  <a:srgbClr val="231F20"/>
                </a:solidFill>
                <a:latin typeface="Arial MT"/>
                <a:cs typeface="Arial MT"/>
              </a:rPr>
              <a:t>page</a:t>
            </a:r>
            <a:r>
              <a:rPr sz="2800" b="0" spc="2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800" b="0" spc="-5" dirty="0">
                <a:solidFill>
                  <a:srgbClr val="231F20"/>
                </a:solidFill>
                <a:latin typeface="Arial MT"/>
                <a:cs typeface="Arial MT"/>
              </a:rPr>
              <a:t>sharing</a:t>
            </a:r>
            <a:r>
              <a:rPr sz="2800" b="0" spc="6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800" b="0" dirty="0">
                <a:latin typeface="Arial MT"/>
                <a:cs typeface="Arial MT"/>
              </a:rPr>
              <a:t>(Section</a:t>
            </a:r>
            <a:r>
              <a:rPr sz="2800" b="0" spc="15" dirty="0">
                <a:latin typeface="Arial MT"/>
                <a:cs typeface="Arial MT"/>
              </a:rPr>
              <a:t> </a:t>
            </a:r>
            <a:r>
              <a:rPr sz="2800" b="0" spc="-5" dirty="0">
                <a:latin typeface="Arial MT"/>
                <a:cs typeface="Arial MT"/>
              </a:rPr>
              <a:t>9.3.4)</a:t>
            </a:r>
            <a:r>
              <a:rPr sz="2800" b="0" spc="-5" dirty="0">
                <a:solidFill>
                  <a:srgbClr val="231F20"/>
                </a:solidFill>
                <a:latin typeface="Arial MT"/>
                <a:cs typeface="Arial MT"/>
              </a:rPr>
              <a:t>.</a:t>
            </a:r>
            <a:r>
              <a:rPr sz="2800" b="0" spc="-4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800" b="0" spc="-5" dirty="0">
                <a:solidFill>
                  <a:srgbClr val="231F20"/>
                </a:solidFill>
                <a:latin typeface="Arial MT"/>
                <a:cs typeface="Arial MT"/>
              </a:rPr>
              <a:t>This</a:t>
            </a:r>
            <a:r>
              <a:rPr sz="2800" b="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800" b="0" spc="-5" dirty="0">
                <a:solidFill>
                  <a:srgbClr val="231F20"/>
                </a:solidFill>
                <a:latin typeface="Arial MT"/>
                <a:cs typeface="Arial MT"/>
              </a:rPr>
              <a:t>leads</a:t>
            </a:r>
            <a:r>
              <a:rPr sz="2800" b="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800" b="0" dirty="0">
                <a:solidFill>
                  <a:srgbClr val="231F20"/>
                </a:solidFill>
                <a:latin typeface="Arial MT"/>
                <a:cs typeface="Arial MT"/>
              </a:rPr>
              <a:t>to </a:t>
            </a:r>
            <a:r>
              <a:rPr sz="2800" b="0" spc="-76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800" b="0" spc="-5" dirty="0">
                <a:solidFill>
                  <a:srgbClr val="231F20"/>
                </a:solidFill>
                <a:latin typeface="Arial MT"/>
                <a:cs typeface="Arial MT"/>
              </a:rPr>
              <a:t>the</a:t>
            </a:r>
            <a:r>
              <a:rPr sz="2800" b="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800" b="0" spc="-5" dirty="0">
                <a:solidFill>
                  <a:srgbClr val="231F20"/>
                </a:solidFill>
                <a:latin typeface="Arial MT"/>
                <a:cs typeface="Arial MT"/>
              </a:rPr>
              <a:t>following</a:t>
            </a:r>
            <a:r>
              <a:rPr sz="2800" b="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800" b="0" spc="-5" dirty="0">
                <a:solidFill>
                  <a:srgbClr val="231F20"/>
                </a:solidFill>
                <a:latin typeface="Arial MT"/>
                <a:cs typeface="Arial MT"/>
              </a:rPr>
              <a:t>benefits:</a:t>
            </a:r>
            <a:endParaRPr sz="28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2328" y="2149976"/>
            <a:ext cx="6698615" cy="4012565"/>
            <a:chOff x="142328" y="2149976"/>
            <a:chExt cx="6698615" cy="40125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511" y="2149976"/>
              <a:ext cx="6448800" cy="325680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982718" y="3205988"/>
              <a:ext cx="1849120" cy="9525"/>
            </a:xfrm>
            <a:custGeom>
              <a:avLst/>
              <a:gdLst/>
              <a:ahLst/>
              <a:cxnLst/>
              <a:rect l="l" t="t" r="r" b="b"/>
              <a:pathLst>
                <a:path w="1849120" h="9525">
                  <a:moveTo>
                    <a:pt x="-9525" y="4508"/>
                  </a:moveTo>
                  <a:lnTo>
                    <a:pt x="1858137" y="4508"/>
                  </a:lnTo>
                </a:path>
              </a:pathLst>
            </a:custGeom>
            <a:ln w="2806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8977" y="3402457"/>
              <a:ext cx="5938520" cy="366395"/>
            </a:xfrm>
            <a:custGeom>
              <a:avLst/>
              <a:gdLst/>
              <a:ahLst/>
              <a:cxnLst/>
              <a:rect l="l" t="t" r="r" b="b"/>
              <a:pathLst>
                <a:path w="5938520" h="366395">
                  <a:moveTo>
                    <a:pt x="0" y="35687"/>
                  </a:moveTo>
                  <a:lnTo>
                    <a:pt x="8991" y="44703"/>
                  </a:lnTo>
                  <a:lnTo>
                    <a:pt x="26631" y="44703"/>
                  </a:lnTo>
                  <a:lnTo>
                    <a:pt x="44640" y="44703"/>
                  </a:lnTo>
                  <a:lnTo>
                    <a:pt x="1018070" y="44703"/>
                  </a:lnTo>
                  <a:lnTo>
                    <a:pt x="1053757" y="53339"/>
                  </a:lnTo>
                  <a:lnTo>
                    <a:pt x="2223300" y="53339"/>
                  </a:lnTo>
                  <a:lnTo>
                    <a:pt x="2241334" y="71373"/>
                  </a:lnTo>
                  <a:lnTo>
                    <a:pt x="4839881" y="71373"/>
                  </a:lnTo>
                  <a:lnTo>
                    <a:pt x="4866424" y="62356"/>
                  </a:lnTo>
                  <a:lnTo>
                    <a:pt x="4902492" y="62356"/>
                  </a:lnTo>
                  <a:lnTo>
                    <a:pt x="4929162" y="62356"/>
                  </a:lnTo>
                  <a:lnTo>
                    <a:pt x="4947069" y="53339"/>
                  </a:lnTo>
                  <a:lnTo>
                    <a:pt x="4973739" y="53339"/>
                  </a:lnTo>
                  <a:lnTo>
                    <a:pt x="4982756" y="53339"/>
                  </a:lnTo>
                  <a:lnTo>
                    <a:pt x="5000409" y="53339"/>
                  </a:lnTo>
                  <a:lnTo>
                    <a:pt x="5018443" y="53339"/>
                  </a:lnTo>
                  <a:lnTo>
                    <a:pt x="5027460" y="44703"/>
                  </a:lnTo>
                  <a:lnTo>
                    <a:pt x="5250599" y="44703"/>
                  </a:lnTo>
                  <a:lnTo>
                    <a:pt x="5268633" y="26669"/>
                  </a:lnTo>
                  <a:lnTo>
                    <a:pt x="5491772" y="26669"/>
                  </a:lnTo>
                  <a:lnTo>
                    <a:pt x="5518442" y="17652"/>
                  </a:lnTo>
                  <a:lnTo>
                    <a:pt x="5536476" y="17652"/>
                  </a:lnTo>
                  <a:lnTo>
                    <a:pt x="5563019" y="8635"/>
                  </a:lnTo>
                  <a:lnTo>
                    <a:pt x="5572036" y="8635"/>
                  </a:lnTo>
                  <a:lnTo>
                    <a:pt x="5687987" y="8635"/>
                  </a:lnTo>
                  <a:lnTo>
                    <a:pt x="5706021" y="0"/>
                  </a:lnTo>
                  <a:lnTo>
                    <a:pt x="5911507" y="0"/>
                  </a:lnTo>
                  <a:lnTo>
                    <a:pt x="5920143" y="8635"/>
                  </a:lnTo>
                  <a:lnTo>
                    <a:pt x="5929160" y="8635"/>
                  </a:lnTo>
                  <a:lnTo>
                    <a:pt x="5938177" y="8635"/>
                  </a:lnTo>
                </a:path>
                <a:path w="5938520" h="366395">
                  <a:moveTo>
                    <a:pt x="124917" y="366140"/>
                  </a:moveTo>
                  <a:lnTo>
                    <a:pt x="133921" y="366140"/>
                  </a:lnTo>
                  <a:lnTo>
                    <a:pt x="124917" y="366140"/>
                  </a:lnTo>
                  <a:lnTo>
                    <a:pt x="115912" y="366140"/>
                  </a:lnTo>
                  <a:lnTo>
                    <a:pt x="26631" y="366140"/>
                  </a:lnTo>
                  <a:lnTo>
                    <a:pt x="17640" y="366140"/>
                  </a:lnTo>
                </a:path>
              </a:pathLst>
            </a:custGeom>
            <a:ln w="1905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0895" y="3768598"/>
              <a:ext cx="3215005" cy="17780"/>
            </a:xfrm>
            <a:custGeom>
              <a:avLst/>
              <a:gdLst/>
              <a:ahLst/>
              <a:cxnLst/>
              <a:rect l="l" t="t" r="r" b="b"/>
              <a:pathLst>
                <a:path w="3215004" h="17779">
                  <a:moveTo>
                    <a:pt x="-9525" y="8826"/>
                  </a:moveTo>
                  <a:lnTo>
                    <a:pt x="3223908" y="8826"/>
                  </a:lnTo>
                </a:path>
              </a:pathLst>
            </a:custGeom>
            <a:ln w="3670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5333" y="3741674"/>
              <a:ext cx="6295390" cy="464820"/>
            </a:xfrm>
            <a:custGeom>
              <a:avLst/>
              <a:gdLst/>
              <a:ahLst/>
              <a:cxnLst/>
              <a:rect l="l" t="t" r="r" b="b"/>
              <a:pathLst>
                <a:path w="6295390" h="464820">
                  <a:moveTo>
                    <a:pt x="5875870" y="35559"/>
                  </a:moveTo>
                  <a:lnTo>
                    <a:pt x="5875870" y="35559"/>
                  </a:lnTo>
                  <a:lnTo>
                    <a:pt x="5982804" y="35559"/>
                  </a:lnTo>
                  <a:lnTo>
                    <a:pt x="5991821" y="26924"/>
                  </a:lnTo>
                  <a:lnTo>
                    <a:pt x="6009855" y="26924"/>
                  </a:lnTo>
                  <a:lnTo>
                    <a:pt x="6027508" y="17906"/>
                  </a:lnTo>
                  <a:lnTo>
                    <a:pt x="6036525" y="17906"/>
                  </a:lnTo>
                  <a:lnTo>
                    <a:pt x="6099136" y="17906"/>
                  </a:lnTo>
                  <a:lnTo>
                    <a:pt x="6116789" y="0"/>
                  </a:lnTo>
                  <a:lnTo>
                    <a:pt x="6215087" y="0"/>
                  </a:lnTo>
                  <a:lnTo>
                    <a:pt x="6242011" y="9017"/>
                  </a:lnTo>
                  <a:lnTo>
                    <a:pt x="6250647" y="9017"/>
                  </a:lnTo>
                  <a:lnTo>
                    <a:pt x="6259664" y="9017"/>
                  </a:lnTo>
                  <a:lnTo>
                    <a:pt x="6277698" y="9017"/>
                  </a:lnTo>
                </a:path>
                <a:path w="6295390" h="464820">
                  <a:moveTo>
                    <a:pt x="0" y="250189"/>
                  </a:moveTo>
                  <a:lnTo>
                    <a:pt x="0" y="250189"/>
                  </a:lnTo>
                  <a:lnTo>
                    <a:pt x="6286715" y="250189"/>
                  </a:lnTo>
                  <a:lnTo>
                    <a:pt x="6295351" y="250189"/>
                  </a:lnTo>
                </a:path>
                <a:path w="6295390" h="464820">
                  <a:moveTo>
                    <a:pt x="71285" y="464312"/>
                  </a:moveTo>
                  <a:lnTo>
                    <a:pt x="71285" y="464312"/>
                  </a:lnTo>
                  <a:lnTo>
                    <a:pt x="223202" y="464312"/>
                  </a:lnTo>
                  <a:lnTo>
                    <a:pt x="276847" y="446405"/>
                  </a:lnTo>
                  <a:lnTo>
                    <a:pt x="330479" y="437769"/>
                  </a:lnTo>
                  <a:lnTo>
                    <a:pt x="384124" y="437769"/>
                  </a:lnTo>
                  <a:lnTo>
                    <a:pt x="401764" y="437769"/>
                  </a:lnTo>
                  <a:lnTo>
                    <a:pt x="6188417" y="437769"/>
                  </a:lnTo>
                  <a:lnTo>
                    <a:pt x="6206070" y="428751"/>
                  </a:lnTo>
                  <a:lnTo>
                    <a:pt x="6215087" y="428751"/>
                  </a:lnTo>
                  <a:lnTo>
                    <a:pt x="6232994" y="428751"/>
                  </a:lnTo>
                  <a:lnTo>
                    <a:pt x="6242011" y="428751"/>
                  </a:lnTo>
                  <a:lnTo>
                    <a:pt x="6250647" y="419734"/>
                  </a:lnTo>
                </a:path>
              </a:pathLst>
            </a:custGeom>
            <a:ln w="1905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64337" y="4429252"/>
              <a:ext cx="6242050" cy="9525"/>
            </a:xfrm>
            <a:custGeom>
              <a:avLst/>
              <a:gdLst/>
              <a:ahLst/>
              <a:cxnLst/>
              <a:rect l="l" t="t" r="r" b="b"/>
              <a:pathLst>
                <a:path w="6242050" h="9525">
                  <a:moveTo>
                    <a:pt x="-9525" y="4508"/>
                  </a:moveTo>
                  <a:lnTo>
                    <a:pt x="6251169" y="4508"/>
                  </a:lnTo>
                </a:path>
              </a:pathLst>
            </a:custGeom>
            <a:ln w="2806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90969" y="4616830"/>
              <a:ext cx="6287135" cy="45085"/>
            </a:xfrm>
            <a:custGeom>
              <a:avLst/>
              <a:gdLst/>
              <a:ahLst/>
              <a:cxnLst/>
              <a:rect l="l" t="t" r="r" b="b"/>
              <a:pathLst>
                <a:path w="6287134" h="45085">
                  <a:moveTo>
                    <a:pt x="0" y="35560"/>
                  </a:moveTo>
                  <a:lnTo>
                    <a:pt x="18008" y="35560"/>
                  </a:lnTo>
                  <a:lnTo>
                    <a:pt x="35648" y="35560"/>
                  </a:lnTo>
                  <a:lnTo>
                    <a:pt x="53644" y="26543"/>
                  </a:lnTo>
                  <a:lnTo>
                    <a:pt x="62649" y="17907"/>
                  </a:lnTo>
                  <a:lnTo>
                    <a:pt x="80289" y="17907"/>
                  </a:lnTo>
                  <a:lnTo>
                    <a:pt x="107289" y="17907"/>
                  </a:lnTo>
                  <a:lnTo>
                    <a:pt x="794905" y="17907"/>
                  </a:lnTo>
                  <a:lnTo>
                    <a:pt x="812558" y="9017"/>
                  </a:lnTo>
                  <a:lnTo>
                    <a:pt x="3348748" y="9017"/>
                  </a:lnTo>
                  <a:lnTo>
                    <a:pt x="3366782" y="0"/>
                  </a:lnTo>
                  <a:lnTo>
                    <a:pt x="4554359" y="0"/>
                  </a:lnTo>
                  <a:lnTo>
                    <a:pt x="4607699" y="17907"/>
                  </a:lnTo>
                  <a:lnTo>
                    <a:pt x="4643640" y="17907"/>
                  </a:lnTo>
                  <a:lnTo>
                    <a:pt x="4661293" y="17907"/>
                  </a:lnTo>
                  <a:lnTo>
                    <a:pt x="4688344" y="17907"/>
                  </a:lnTo>
                  <a:lnTo>
                    <a:pt x="4697234" y="17907"/>
                  </a:lnTo>
                  <a:lnTo>
                    <a:pt x="4714887" y="26543"/>
                  </a:lnTo>
                  <a:lnTo>
                    <a:pt x="4839855" y="26543"/>
                  </a:lnTo>
                  <a:lnTo>
                    <a:pt x="4875796" y="35560"/>
                  </a:lnTo>
                  <a:lnTo>
                    <a:pt x="5750699" y="35560"/>
                  </a:lnTo>
                  <a:lnTo>
                    <a:pt x="5795276" y="44577"/>
                  </a:lnTo>
                  <a:lnTo>
                    <a:pt x="6268732" y="44577"/>
                  </a:lnTo>
                  <a:lnTo>
                    <a:pt x="6286639" y="44577"/>
                  </a:lnTo>
                </a:path>
              </a:pathLst>
            </a:custGeom>
            <a:ln w="1905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64337" y="4875657"/>
              <a:ext cx="3786504" cy="9525"/>
            </a:xfrm>
            <a:custGeom>
              <a:avLst/>
              <a:gdLst/>
              <a:ahLst/>
              <a:cxnLst/>
              <a:rect l="l" t="t" r="r" b="b"/>
              <a:pathLst>
                <a:path w="3786504" h="9525">
                  <a:moveTo>
                    <a:pt x="-9525" y="4508"/>
                  </a:moveTo>
                  <a:lnTo>
                    <a:pt x="3795624" y="4508"/>
                  </a:lnTo>
                </a:path>
              </a:pathLst>
            </a:custGeom>
            <a:ln w="2806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328" y="4866131"/>
              <a:ext cx="6662459" cy="1295947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83736" y="2006358"/>
            <a:ext cx="4792703" cy="362377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1271" y="1080008"/>
            <a:ext cx="10766425" cy="5504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875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Scenario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. </a:t>
            </a:r>
            <a:r>
              <a:rPr sz="2400" dirty="0">
                <a:solidFill>
                  <a:srgbClr val="231F20"/>
                </a:solidFill>
                <a:latin typeface="Arial MT"/>
                <a:cs typeface="Arial MT"/>
              </a:rPr>
              <a:t>Suppose</a:t>
            </a:r>
            <a:r>
              <a:rPr sz="24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31F20"/>
                </a:solidFill>
                <a:latin typeface="Arial MT"/>
                <a:cs typeface="Arial MT"/>
              </a:rPr>
              <a:t>a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 program starts</a:t>
            </a:r>
            <a:r>
              <a:rPr sz="2400" spc="-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with</a:t>
            </a:r>
            <a:r>
              <a:rPr sz="24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31F20"/>
                </a:solidFill>
                <a:latin typeface="Arial MT"/>
                <a:cs typeface="Arial MT"/>
              </a:rPr>
              <a:t>a</a:t>
            </a:r>
            <a:r>
              <a:rPr sz="24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list of </a:t>
            </a:r>
            <a:r>
              <a:rPr sz="2400" spc="-10" dirty="0">
                <a:solidFill>
                  <a:srgbClr val="231F20"/>
                </a:solidFill>
                <a:latin typeface="Arial MT"/>
                <a:cs typeface="Arial MT"/>
              </a:rPr>
              <a:t>available</a:t>
            </a:r>
            <a:r>
              <a:rPr sz="2400" spc="3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options</a:t>
            </a:r>
            <a:r>
              <a:rPr sz="24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31F20"/>
                </a:solidFill>
                <a:latin typeface="Arial MT"/>
                <a:cs typeface="Arial MT"/>
              </a:rPr>
              <a:t>from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 which </a:t>
            </a:r>
            <a:r>
              <a:rPr sz="2400" spc="-65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31F20"/>
                </a:solidFill>
                <a:latin typeface="Arial MT"/>
                <a:cs typeface="Arial MT"/>
              </a:rPr>
              <a:t>the 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user</a:t>
            </a:r>
            <a:r>
              <a:rPr sz="24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is</a:t>
            </a:r>
            <a:r>
              <a:rPr sz="2400" dirty="0">
                <a:solidFill>
                  <a:srgbClr val="231F20"/>
                </a:solidFill>
                <a:latin typeface="Arial MT"/>
                <a:cs typeface="Arial MT"/>
              </a:rPr>
              <a:t> to 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select.</a:t>
            </a:r>
            <a:r>
              <a:rPr sz="24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231F20"/>
                </a:solidFill>
                <a:latin typeface="Arial MT"/>
                <a:cs typeface="Arial MT"/>
              </a:rPr>
              <a:t>Loading</a:t>
            </a:r>
            <a:r>
              <a:rPr sz="2400" spc="3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31F20"/>
                </a:solidFill>
                <a:latin typeface="Arial MT"/>
                <a:cs typeface="Arial MT"/>
              </a:rPr>
              <a:t>the</a:t>
            </a:r>
            <a:r>
              <a:rPr sz="24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entire</a:t>
            </a:r>
            <a:r>
              <a:rPr sz="24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program</a:t>
            </a:r>
            <a:r>
              <a:rPr sz="24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into</a:t>
            </a:r>
            <a:r>
              <a:rPr sz="24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memory results</a:t>
            </a:r>
            <a:r>
              <a:rPr sz="24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in</a:t>
            </a:r>
            <a:r>
              <a:rPr sz="2400" spc="-10" dirty="0">
                <a:solidFill>
                  <a:srgbClr val="231F20"/>
                </a:solidFill>
                <a:latin typeface="Arial MT"/>
                <a:cs typeface="Arial MT"/>
              </a:rPr>
              <a:t> loading </a:t>
            </a:r>
            <a:r>
              <a:rPr sz="2400" spc="-65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31F20"/>
                </a:solidFill>
                <a:latin typeface="Arial MT"/>
                <a:cs typeface="Arial MT"/>
              </a:rPr>
              <a:t>the</a:t>
            </a:r>
            <a:r>
              <a:rPr sz="2400" spc="-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executable</a:t>
            </a:r>
            <a:r>
              <a:rPr sz="2400" spc="3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code</a:t>
            </a:r>
            <a:r>
              <a:rPr sz="24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31F20"/>
                </a:solidFill>
                <a:latin typeface="Arial MT"/>
                <a:cs typeface="Arial MT"/>
              </a:rPr>
              <a:t>for</a:t>
            </a:r>
            <a:r>
              <a:rPr sz="24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b="1" i="1" spc="-5" dirty="0">
                <a:solidFill>
                  <a:srgbClr val="231F20"/>
                </a:solidFill>
                <a:latin typeface="Arial"/>
                <a:cs typeface="Arial"/>
              </a:rPr>
              <a:t>all</a:t>
            </a:r>
            <a:r>
              <a:rPr sz="2400" b="1" i="1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options,</a:t>
            </a:r>
            <a:r>
              <a:rPr sz="24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regardless</a:t>
            </a:r>
            <a:r>
              <a:rPr sz="2400" spc="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of</a:t>
            </a:r>
            <a:r>
              <a:rPr sz="24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whether</a:t>
            </a:r>
            <a:r>
              <a:rPr sz="2400" spc="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or</a:t>
            </a:r>
            <a:r>
              <a:rPr sz="24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not</a:t>
            </a:r>
            <a:r>
              <a:rPr sz="24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an</a:t>
            </a:r>
            <a:r>
              <a:rPr sz="24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option</a:t>
            </a:r>
            <a:r>
              <a:rPr sz="24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is </a:t>
            </a:r>
            <a:r>
              <a:rPr sz="24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ultimately</a:t>
            </a:r>
            <a:r>
              <a:rPr sz="24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selected</a:t>
            </a:r>
            <a:r>
              <a:rPr sz="24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by </a:t>
            </a:r>
            <a:r>
              <a:rPr sz="2400" dirty="0">
                <a:solidFill>
                  <a:srgbClr val="231F20"/>
                </a:solidFill>
                <a:latin typeface="Arial MT"/>
                <a:cs typeface="Arial MT"/>
              </a:rPr>
              <a:t>the</a:t>
            </a:r>
            <a:r>
              <a:rPr sz="2400" spc="-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spc="-30" dirty="0">
                <a:solidFill>
                  <a:srgbClr val="231F20"/>
                </a:solidFill>
                <a:latin typeface="Arial MT"/>
                <a:cs typeface="Arial MT"/>
              </a:rPr>
              <a:t>user.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sz="2400" dirty="0">
                <a:solidFill>
                  <a:srgbClr val="231F20"/>
                </a:solidFill>
                <a:latin typeface="Arial MT"/>
                <a:cs typeface="Arial MT"/>
              </a:rPr>
              <a:t>An</a:t>
            </a:r>
            <a:r>
              <a:rPr sz="2400" spc="-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alternative</a:t>
            </a:r>
            <a:r>
              <a:rPr sz="24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strategy</a:t>
            </a:r>
            <a:r>
              <a:rPr sz="24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is </a:t>
            </a:r>
            <a:r>
              <a:rPr sz="2400" dirty="0">
                <a:solidFill>
                  <a:srgbClr val="231F20"/>
                </a:solidFill>
                <a:latin typeface="Arial MT"/>
                <a:cs typeface="Arial MT"/>
              </a:rPr>
              <a:t>to 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load</a:t>
            </a:r>
            <a:r>
              <a:rPr sz="24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pages</a:t>
            </a:r>
            <a:r>
              <a:rPr sz="24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only</a:t>
            </a:r>
            <a:r>
              <a:rPr sz="24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as they</a:t>
            </a:r>
            <a:r>
              <a:rPr sz="2400" spc="-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are needed.</a:t>
            </a:r>
            <a:r>
              <a:rPr sz="2400" spc="-3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This</a:t>
            </a:r>
            <a:r>
              <a:rPr sz="24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technique </a:t>
            </a:r>
            <a:r>
              <a:rPr sz="2400" spc="-65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is</a:t>
            </a:r>
            <a:r>
              <a:rPr sz="24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known</a:t>
            </a:r>
            <a:r>
              <a:rPr sz="24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as</a:t>
            </a:r>
            <a:r>
              <a:rPr sz="24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b="1" spc="-5" dirty="0">
                <a:solidFill>
                  <a:srgbClr val="00ACED"/>
                </a:solidFill>
                <a:latin typeface="Arial"/>
                <a:cs typeface="Arial"/>
              </a:rPr>
              <a:t>demand</a:t>
            </a:r>
            <a:r>
              <a:rPr sz="2400" b="1" dirty="0">
                <a:solidFill>
                  <a:srgbClr val="00ACED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ACED"/>
                </a:solidFill>
                <a:latin typeface="Arial"/>
                <a:cs typeface="Arial"/>
              </a:rPr>
              <a:t>paging</a:t>
            </a:r>
            <a:r>
              <a:rPr sz="2400" b="1" spc="-30" dirty="0">
                <a:solidFill>
                  <a:srgbClr val="00ACED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and</a:t>
            </a:r>
            <a:r>
              <a:rPr sz="24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is</a:t>
            </a:r>
            <a:r>
              <a:rPr sz="2400" dirty="0">
                <a:solidFill>
                  <a:srgbClr val="231F20"/>
                </a:solidFill>
                <a:latin typeface="Arial MT"/>
                <a:cs typeface="Arial MT"/>
              </a:rPr>
              <a:t> commonly</a:t>
            </a:r>
            <a:r>
              <a:rPr sz="24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used</a:t>
            </a:r>
            <a:r>
              <a:rPr sz="24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in</a:t>
            </a:r>
            <a:r>
              <a:rPr sz="24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31F20"/>
                </a:solidFill>
                <a:latin typeface="Arial MT"/>
                <a:cs typeface="Arial MT"/>
              </a:rPr>
              <a:t>virtual</a:t>
            </a:r>
            <a:r>
              <a:rPr sz="2400" spc="-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31F20"/>
                </a:solidFill>
                <a:latin typeface="Arial MT"/>
                <a:cs typeface="Arial MT"/>
              </a:rPr>
              <a:t>memory systems.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Arial MT"/>
              <a:cs typeface="Arial MT"/>
            </a:endParaRPr>
          </a:p>
          <a:p>
            <a:pPr marL="354965" marR="422909" indent="-342900" algn="just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sz="2400" dirty="0">
                <a:solidFill>
                  <a:srgbClr val="231F20"/>
                </a:solidFill>
                <a:latin typeface="Arial MT"/>
                <a:cs typeface="Arial MT"/>
              </a:rPr>
              <a:t>With 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demand-paged </a:t>
            </a:r>
            <a:r>
              <a:rPr sz="2400" dirty="0">
                <a:solidFill>
                  <a:srgbClr val="231F20"/>
                </a:solidFill>
                <a:latin typeface="Arial MT"/>
                <a:cs typeface="Arial MT"/>
              </a:rPr>
              <a:t>virtual </a:t>
            </a:r>
            <a:r>
              <a:rPr sz="2400" spc="-30" dirty="0">
                <a:solidFill>
                  <a:srgbClr val="231F20"/>
                </a:solidFill>
                <a:latin typeface="Arial MT"/>
                <a:cs typeface="Arial MT"/>
              </a:rPr>
              <a:t>memory, </a:t>
            </a:r>
            <a:r>
              <a:rPr sz="2400" spc="-5" dirty="0">
                <a:solidFill>
                  <a:srgbClr val="FF0000"/>
                </a:solidFill>
                <a:latin typeface="Arial MT"/>
                <a:cs typeface="Arial MT"/>
              </a:rPr>
              <a:t>pages are loaded only when 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they </a:t>
            </a:r>
            <a:r>
              <a:rPr sz="2400" spc="-5" dirty="0">
                <a:solidFill>
                  <a:srgbClr val="FF0000"/>
                </a:solidFill>
                <a:latin typeface="Arial MT"/>
                <a:cs typeface="Arial MT"/>
              </a:rPr>
              <a:t>are </a:t>
            </a:r>
            <a:r>
              <a:rPr sz="2400" spc="-65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b="1" i="1" spc="-5" dirty="0">
                <a:solidFill>
                  <a:srgbClr val="FF0000"/>
                </a:solidFill>
                <a:latin typeface="Arial"/>
                <a:cs typeface="Arial"/>
              </a:rPr>
              <a:t>demanded </a:t>
            </a:r>
            <a:r>
              <a:rPr sz="2400" spc="-5" dirty="0">
                <a:solidFill>
                  <a:srgbClr val="FF0000"/>
                </a:solidFill>
                <a:latin typeface="Arial MT"/>
                <a:cs typeface="Arial MT"/>
              </a:rPr>
              <a:t>during program execution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. Pages </a:t>
            </a:r>
            <a:r>
              <a:rPr sz="2400" dirty="0">
                <a:solidFill>
                  <a:srgbClr val="231F20"/>
                </a:solidFill>
                <a:latin typeface="Arial MT"/>
                <a:cs typeface="Arial MT"/>
              </a:rPr>
              <a:t>that 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are never accessed are </a:t>
            </a:r>
            <a:r>
              <a:rPr sz="2400" spc="-65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31F20"/>
                </a:solidFill>
                <a:latin typeface="Arial MT"/>
                <a:cs typeface="Arial MT"/>
              </a:rPr>
              <a:t>thus</a:t>
            </a:r>
            <a:r>
              <a:rPr sz="2400" spc="-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never</a:t>
            </a:r>
            <a:r>
              <a:rPr sz="24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loaded</a:t>
            </a:r>
            <a:r>
              <a:rPr sz="24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into</a:t>
            </a:r>
            <a:r>
              <a:rPr sz="24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physical</a:t>
            </a:r>
            <a:r>
              <a:rPr sz="24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231F20"/>
                </a:solidFill>
                <a:latin typeface="Arial MT"/>
                <a:cs typeface="Arial MT"/>
              </a:rPr>
              <a:t>memory.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har char="•"/>
            </a:pPr>
            <a:endParaRPr sz="2400">
              <a:latin typeface="Arial MT"/>
              <a:cs typeface="Arial MT"/>
            </a:endParaRPr>
          </a:p>
          <a:p>
            <a:pPr marL="354965" marR="551815" indent="-342900">
              <a:lnSpc>
                <a:spcPct val="100000"/>
              </a:lnSpc>
              <a:buFont typeface="Arial MT"/>
              <a:buChar char="•"/>
              <a:tabLst>
                <a:tab pos="423545" algn="l"/>
                <a:tab pos="424180" algn="l"/>
              </a:tabLst>
            </a:pPr>
            <a:r>
              <a:rPr dirty="0"/>
              <a:t>	</a:t>
            </a:r>
            <a:r>
              <a:rPr sz="2400" dirty="0">
                <a:solidFill>
                  <a:srgbClr val="231F20"/>
                </a:solidFill>
                <a:latin typeface="Arial MT"/>
                <a:cs typeface="Arial MT"/>
              </a:rPr>
              <a:t>A </a:t>
            </a:r>
            <a:r>
              <a:rPr sz="2400" spc="-10" dirty="0">
                <a:solidFill>
                  <a:srgbClr val="231F20"/>
                </a:solidFill>
                <a:latin typeface="Arial MT"/>
                <a:cs typeface="Arial MT"/>
              </a:rPr>
              <a:t>demand-paging </a:t>
            </a:r>
            <a:r>
              <a:rPr sz="2400" dirty="0">
                <a:solidFill>
                  <a:srgbClr val="231F20"/>
                </a:solidFill>
                <a:latin typeface="Arial MT"/>
                <a:cs typeface="Arial MT"/>
              </a:rPr>
              <a:t>system </a:t>
            </a:r>
            <a:r>
              <a:rPr sz="2400" spc="-10" dirty="0">
                <a:solidFill>
                  <a:srgbClr val="231F20"/>
                </a:solidFill>
                <a:latin typeface="Arial MT"/>
                <a:cs typeface="Arial MT"/>
              </a:rPr>
              <a:t>is </a:t>
            </a:r>
            <a:r>
              <a:rPr sz="2400" dirty="0">
                <a:solidFill>
                  <a:srgbClr val="231F20"/>
                </a:solidFill>
                <a:latin typeface="Arial MT"/>
                <a:cs typeface="Arial MT"/>
              </a:rPr>
              <a:t>similar to a 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paging </a:t>
            </a:r>
            <a:r>
              <a:rPr sz="2400" dirty="0">
                <a:solidFill>
                  <a:srgbClr val="231F20"/>
                </a:solidFill>
                <a:latin typeface="Arial MT"/>
                <a:cs typeface="Arial MT"/>
              </a:rPr>
              <a:t>system </a:t>
            </a:r>
            <a:r>
              <a:rPr sz="2400" spc="-10" dirty="0">
                <a:solidFill>
                  <a:srgbClr val="231F20"/>
                </a:solidFill>
                <a:latin typeface="Arial MT"/>
                <a:cs typeface="Arial MT"/>
              </a:rPr>
              <a:t>with 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swapping </a:t>
            </a:r>
            <a:r>
              <a:rPr sz="2400" dirty="0">
                <a:solidFill>
                  <a:srgbClr val="231F20"/>
                </a:solidFill>
                <a:latin typeface="Arial MT"/>
                <a:cs typeface="Arial MT"/>
              </a:rPr>
              <a:t> (Section 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9.5.2)</a:t>
            </a:r>
            <a:r>
              <a:rPr sz="2400" spc="-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where</a:t>
            </a:r>
            <a:r>
              <a:rPr sz="24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processes</a:t>
            </a:r>
            <a:r>
              <a:rPr sz="2400" dirty="0">
                <a:solidFill>
                  <a:srgbClr val="231F20"/>
                </a:solidFill>
                <a:latin typeface="Arial MT"/>
                <a:cs typeface="Arial MT"/>
              </a:rPr>
              <a:t> reside</a:t>
            </a:r>
            <a:r>
              <a:rPr sz="24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in</a:t>
            </a:r>
            <a:r>
              <a:rPr sz="24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secondary</a:t>
            </a:r>
            <a:r>
              <a:rPr sz="24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memory</a:t>
            </a:r>
            <a:r>
              <a:rPr sz="24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(usually</a:t>
            </a:r>
            <a:r>
              <a:rPr sz="2400" spc="6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an </a:t>
            </a:r>
            <a:r>
              <a:rPr sz="2400" spc="-65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HDD</a:t>
            </a:r>
            <a:r>
              <a:rPr sz="24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or</a:t>
            </a:r>
            <a:r>
              <a:rPr sz="24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NVM</a:t>
            </a:r>
            <a:r>
              <a:rPr sz="24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31F20"/>
                </a:solidFill>
                <a:latin typeface="Arial MT"/>
                <a:cs typeface="Arial MT"/>
              </a:rPr>
              <a:t>device).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7073" y="539583"/>
            <a:ext cx="4114717" cy="31324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8933" y="22448"/>
            <a:ext cx="6407865" cy="677942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65252" y="224409"/>
            <a:ext cx="4463415" cy="6330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70180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The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valid– invalid bit scheme described </a:t>
            </a:r>
            <a:r>
              <a:rPr sz="1800" spc="-49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in Section 9.3.3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can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be used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for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pages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not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in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231F20"/>
                </a:solidFill>
                <a:latin typeface="Arial MT"/>
                <a:cs typeface="Arial MT"/>
              </a:rPr>
              <a:t>memory.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231F20"/>
              </a:buClr>
              <a:buFont typeface="Arial MT"/>
              <a:buChar char="•"/>
            </a:pPr>
            <a:endParaRPr sz="1850">
              <a:latin typeface="Arial MT"/>
              <a:cs typeface="Arial MT"/>
            </a:endParaRPr>
          </a:p>
          <a:p>
            <a:pPr marL="299085" marR="523240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When the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bit is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set to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“valid,”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the 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associated page is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both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legal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and in </a:t>
            </a:r>
            <a:r>
              <a:rPr sz="1800" spc="-484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231F20"/>
                </a:solidFill>
                <a:latin typeface="Arial MT"/>
                <a:cs typeface="Arial MT"/>
              </a:rPr>
              <a:t>memory.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231F20"/>
              </a:buClr>
              <a:buFont typeface="Arial MT"/>
              <a:buChar char="•"/>
            </a:pPr>
            <a:endParaRPr sz="1850">
              <a:latin typeface="Arial MT"/>
              <a:cs typeface="Arial MT"/>
            </a:endParaRPr>
          </a:p>
          <a:p>
            <a:pPr marL="299085" marR="11747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If the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bit is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set to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“invalid,”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the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page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either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is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not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valid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(that is,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not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in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the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logical address space of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the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process) or </a:t>
            </a:r>
            <a:r>
              <a:rPr sz="1800" spc="-49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is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valid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but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is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currently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in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secondary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storage.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231F20"/>
              </a:buClr>
              <a:buFont typeface="Arial MT"/>
              <a:buChar char="•"/>
            </a:pPr>
            <a:endParaRPr sz="1850">
              <a:latin typeface="Arial MT"/>
              <a:cs typeface="Arial MT"/>
            </a:endParaRPr>
          </a:p>
          <a:p>
            <a:pPr marL="299085" marR="5080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The</a:t>
            </a:r>
            <a:r>
              <a:rPr sz="1800" spc="-2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page-table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entry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for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page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that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is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brought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into memory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is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set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as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usual,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but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the</a:t>
            </a:r>
            <a:r>
              <a:rPr sz="1800" spc="5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page-table</a:t>
            </a:r>
            <a:r>
              <a:rPr sz="1800" spc="7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entry</a:t>
            </a:r>
            <a:r>
              <a:rPr sz="1800" spc="6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for</a:t>
            </a:r>
            <a:r>
              <a:rPr sz="1800" spc="6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a</a:t>
            </a:r>
            <a:r>
              <a:rPr sz="1800" spc="5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page</a:t>
            </a:r>
            <a:r>
              <a:rPr sz="1800" spc="6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that</a:t>
            </a:r>
            <a:r>
              <a:rPr sz="1800" spc="5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is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not currently in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memory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is simply marked </a:t>
            </a:r>
            <a:r>
              <a:rPr sz="1800" spc="-49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invalid.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lr>
                <a:srgbClr val="231F20"/>
              </a:buClr>
              <a:buFont typeface="Arial MT"/>
              <a:buChar char="•"/>
            </a:pPr>
            <a:endParaRPr sz="1900">
              <a:latin typeface="Arial MT"/>
              <a:cs typeface="Arial MT"/>
            </a:endParaRPr>
          </a:p>
          <a:p>
            <a:pPr marL="299085" marR="339090" indent="-287020">
              <a:lnSpc>
                <a:spcPct val="98900"/>
              </a:lnSpc>
              <a:spcBef>
                <a:spcPts val="5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Notice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that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marking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a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page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invalid</a:t>
            </a:r>
            <a:r>
              <a:rPr sz="1800" spc="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will </a:t>
            </a:r>
            <a:r>
              <a:rPr sz="1800" spc="-484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have no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effect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if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the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process never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attempts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to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access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that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page.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85359" y="196595"/>
            <a:ext cx="3585972" cy="37642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7556" y="233172"/>
            <a:ext cx="11774805" cy="6391910"/>
            <a:chOff x="257556" y="233172"/>
            <a:chExt cx="11774805" cy="63919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7556" y="233172"/>
              <a:ext cx="9363456" cy="639165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31096" y="975359"/>
              <a:ext cx="2500883" cy="4907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1402" y="3132201"/>
            <a:ext cx="6401921" cy="15049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3974" y="4786108"/>
            <a:ext cx="6401550" cy="150458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42340" y="467613"/>
            <a:ext cx="1083437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Arial MT"/>
                <a:cs typeface="Arial MT"/>
              </a:rPr>
              <a:t>The</a:t>
            </a:r>
            <a:r>
              <a:rPr sz="2600" b="0" spc="-10" dirty="0">
                <a:latin typeface="Arial MT"/>
                <a:cs typeface="Arial MT"/>
              </a:rPr>
              <a:t> </a:t>
            </a:r>
            <a:r>
              <a:rPr sz="2600" b="0" spc="-5" dirty="0">
                <a:latin typeface="Arial MT"/>
                <a:cs typeface="Arial MT"/>
              </a:rPr>
              <a:t>procedure</a:t>
            </a:r>
            <a:r>
              <a:rPr sz="2600" b="0" dirty="0">
                <a:latin typeface="Arial MT"/>
                <a:cs typeface="Arial MT"/>
              </a:rPr>
              <a:t> for</a:t>
            </a:r>
            <a:r>
              <a:rPr sz="2600" b="0" spc="5" dirty="0">
                <a:latin typeface="Arial MT"/>
                <a:cs typeface="Arial MT"/>
              </a:rPr>
              <a:t> </a:t>
            </a:r>
            <a:r>
              <a:rPr sz="2600" b="0" spc="-5" dirty="0">
                <a:latin typeface="Arial MT"/>
                <a:cs typeface="Arial MT"/>
              </a:rPr>
              <a:t>handling</a:t>
            </a:r>
            <a:r>
              <a:rPr sz="2600" b="0" spc="10" dirty="0">
                <a:latin typeface="Arial MT"/>
                <a:cs typeface="Arial MT"/>
              </a:rPr>
              <a:t> </a:t>
            </a:r>
            <a:r>
              <a:rPr sz="2600" b="0" dirty="0">
                <a:latin typeface="Arial MT"/>
                <a:cs typeface="Arial MT"/>
              </a:rPr>
              <a:t>this</a:t>
            </a:r>
            <a:r>
              <a:rPr sz="2600" b="0" spc="5" dirty="0">
                <a:latin typeface="Arial MT"/>
                <a:cs typeface="Arial MT"/>
              </a:rPr>
              <a:t> </a:t>
            </a:r>
            <a:r>
              <a:rPr sz="2600" b="0" spc="-5" dirty="0">
                <a:latin typeface="Arial MT"/>
                <a:cs typeface="Arial MT"/>
              </a:rPr>
              <a:t>page</a:t>
            </a:r>
            <a:r>
              <a:rPr sz="2600" b="0" dirty="0">
                <a:latin typeface="Arial MT"/>
                <a:cs typeface="Arial MT"/>
              </a:rPr>
              <a:t> fault</a:t>
            </a:r>
            <a:r>
              <a:rPr sz="2600" b="0" spc="5" dirty="0">
                <a:latin typeface="Arial MT"/>
                <a:cs typeface="Arial MT"/>
              </a:rPr>
              <a:t> </a:t>
            </a:r>
            <a:r>
              <a:rPr sz="2600" b="0" spc="-5" dirty="0">
                <a:latin typeface="Arial MT"/>
                <a:cs typeface="Arial MT"/>
              </a:rPr>
              <a:t>is</a:t>
            </a:r>
            <a:r>
              <a:rPr sz="2600" b="0" spc="15" dirty="0">
                <a:latin typeface="Arial MT"/>
                <a:cs typeface="Arial MT"/>
              </a:rPr>
              <a:t> </a:t>
            </a:r>
            <a:r>
              <a:rPr sz="2600" b="0" dirty="0">
                <a:latin typeface="Arial MT"/>
                <a:cs typeface="Arial MT"/>
              </a:rPr>
              <a:t>straightforward</a:t>
            </a:r>
            <a:r>
              <a:rPr sz="2600" b="0" spc="-10" dirty="0">
                <a:latin typeface="Arial MT"/>
                <a:cs typeface="Arial MT"/>
              </a:rPr>
              <a:t> </a:t>
            </a:r>
            <a:r>
              <a:rPr sz="2600" b="0" dirty="0">
                <a:latin typeface="Arial MT"/>
                <a:cs typeface="Arial MT"/>
              </a:rPr>
              <a:t>(Figure</a:t>
            </a:r>
            <a:r>
              <a:rPr sz="2600" b="0" spc="-5" dirty="0">
                <a:latin typeface="Arial MT"/>
                <a:cs typeface="Arial MT"/>
              </a:rPr>
              <a:t> </a:t>
            </a:r>
            <a:r>
              <a:rPr sz="2600" b="0" dirty="0">
                <a:latin typeface="Arial MT"/>
                <a:cs typeface="Arial MT"/>
              </a:rPr>
              <a:t>10.5):</a:t>
            </a:r>
            <a:endParaRPr sz="26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72753" y="1561969"/>
            <a:ext cx="4554172" cy="415158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63295" y="1138427"/>
            <a:ext cx="6525895" cy="175450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9369" rIns="0" bIns="0" rtlCol="0">
            <a:spAutoFit/>
          </a:bodyPr>
          <a:lstStyle/>
          <a:p>
            <a:pPr marL="91440" marR="140970">
              <a:lnSpc>
                <a:spcPct val="100000"/>
              </a:lnSpc>
              <a:spcBef>
                <a:spcPts val="309"/>
              </a:spcBef>
            </a:pP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Page fault is generated if programs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tries to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access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a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page that </a:t>
            </a:r>
            <a:r>
              <a:rPr sz="1800" spc="-49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is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not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memory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 (i.e. marks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invalid</a:t>
            </a:r>
            <a:r>
              <a:rPr sz="1800" spc="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in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page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table).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 MT"/>
              <a:cs typeface="Arial MT"/>
            </a:endParaRPr>
          </a:p>
          <a:p>
            <a:pPr marL="91440" marR="2413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paging</a:t>
            </a:r>
            <a:r>
              <a:rPr sz="1800" spc="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hardware,</a:t>
            </a:r>
            <a:r>
              <a:rPr sz="1800" spc="5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in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translating</a:t>
            </a:r>
            <a:r>
              <a:rPr sz="1800" spc="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 address</a:t>
            </a:r>
            <a:r>
              <a:rPr sz="1800" spc="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through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the 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page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table,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FF0000"/>
                </a:solidFill>
                <a:latin typeface="Arial MT"/>
                <a:cs typeface="Arial MT"/>
              </a:rPr>
              <a:t>will</a:t>
            </a:r>
            <a:r>
              <a:rPr sz="1800" spc="4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notice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that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 the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invalid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bit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is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set,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causing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trap </a:t>
            </a:r>
            <a:r>
              <a:rPr sz="1800" spc="-484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to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 the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operating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system.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2816" y="98146"/>
            <a:ext cx="7355505" cy="669851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3021" y="1106805"/>
            <a:ext cx="4159885" cy="62801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2340"/>
              </a:lnSpc>
              <a:spcBef>
                <a:spcPts val="229"/>
              </a:spcBef>
            </a:pPr>
            <a:r>
              <a:rPr dirty="0">
                <a:solidFill>
                  <a:srgbClr val="00ACED"/>
                </a:solidFill>
                <a:latin typeface="Arial"/>
                <a:cs typeface="Arial"/>
              </a:rPr>
              <a:t>Pure</a:t>
            </a:r>
            <a:r>
              <a:rPr spc="-15" dirty="0">
                <a:solidFill>
                  <a:srgbClr val="00ACED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ACED"/>
                </a:solidFill>
                <a:latin typeface="Arial"/>
                <a:cs typeface="Arial"/>
              </a:rPr>
              <a:t>demand</a:t>
            </a:r>
            <a:r>
              <a:rPr spc="-25" dirty="0">
                <a:solidFill>
                  <a:srgbClr val="00ACED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ACED"/>
                </a:solidFill>
                <a:latin typeface="Arial"/>
                <a:cs typeface="Arial"/>
              </a:rPr>
              <a:t>paging</a:t>
            </a:r>
            <a:r>
              <a:rPr b="0" dirty="0">
                <a:solidFill>
                  <a:srgbClr val="231F20"/>
                </a:solidFill>
                <a:latin typeface="Arial MT"/>
                <a:cs typeface="Arial MT"/>
              </a:rPr>
              <a:t>:</a:t>
            </a:r>
            <a:r>
              <a:rPr b="0" spc="-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b="0" spc="-5" dirty="0">
                <a:solidFill>
                  <a:srgbClr val="231F20"/>
                </a:solidFill>
                <a:latin typeface="Arial MT"/>
                <a:cs typeface="Arial MT"/>
              </a:rPr>
              <a:t>never</a:t>
            </a:r>
            <a:r>
              <a:rPr b="0" spc="-3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b="0" spc="-5" dirty="0">
                <a:solidFill>
                  <a:srgbClr val="231F20"/>
                </a:solidFill>
                <a:latin typeface="Arial MT"/>
                <a:cs typeface="Arial MT"/>
              </a:rPr>
              <a:t>bring</a:t>
            </a:r>
            <a:r>
              <a:rPr b="0" spc="-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b="0" dirty="0">
                <a:solidFill>
                  <a:srgbClr val="231F20"/>
                </a:solidFill>
                <a:latin typeface="Arial MT"/>
                <a:cs typeface="Arial MT"/>
              </a:rPr>
              <a:t>a </a:t>
            </a:r>
            <a:r>
              <a:rPr b="0" spc="-54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b="0" dirty="0">
                <a:solidFill>
                  <a:srgbClr val="231F20"/>
                </a:solidFill>
                <a:latin typeface="Arial MT"/>
                <a:cs typeface="Arial MT"/>
              </a:rPr>
              <a:t>page</a:t>
            </a:r>
            <a:r>
              <a:rPr b="0" spc="-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b="0" spc="-5" dirty="0">
                <a:solidFill>
                  <a:srgbClr val="231F20"/>
                </a:solidFill>
                <a:latin typeface="Arial MT"/>
                <a:cs typeface="Arial MT"/>
              </a:rPr>
              <a:t>into</a:t>
            </a:r>
            <a:r>
              <a:rPr b="0" spc="-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b="0" dirty="0">
                <a:solidFill>
                  <a:srgbClr val="231F20"/>
                </a:solidFill>
                <a:latin typeface="Arial MT"/>
                <a:cs typeface="Arial MT"/>
              </a:rPr>
              <a:t>memory</a:t>
            </a:r>
            <a:r>
              <a:rPr b="0" spc="-4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b="0" dirty="0">
                <a:solidFill>
                  <a:srgbClr val="231F20"/>
                </a:solidFill>
                <a:latin typeface="Arial MT"/>
                <a:cs typeface="Arial MT"/>
              </a:rPr>
              <a:t>until</a:t>
            </a:r>
            <a:r>
              <a:rPr b="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b="0" spc="-5" dirty="0">
                <a:solidFill>
                  <a:srgbClr val="231F20"/>
                </a:solidFill>
                <a:latin typeface="Arial MT"/>
                <a:cs typeface="Arial MT"/>
              </a:rPr>
              <a:t>it</a:t>
            </a:r>
            <a:r>
              <a:rPr b="0" spc="-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b="0" spc="-5" dirty="0">
                <a:solidFill>
                  <a:srgbClr val="231F20"/>
                </a:solidFill>
                <a:latin typeface="Arial MT"/>
                <a:cs typeface="Arial MT"/>
              </a:rPr>
              <a:t>is </a:t>
            </a:r>
            <a:r>
              <a:rPr b="0" dirty="0">
                <a:solidFill>
                  <a:srgbClr val="231F20"/>
                </a:solidFill>
                <a:latin typeface="Arial MT"/>
                <a:cs typeface="Arial MT"/>
              </a:rPr>
              <a:t>required.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3021" y="1982800"/>
            <a:ext cx="4131945" cy="4418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604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Calibri"/>
                <a:cs typeface="Calibri"/>
              </a:rPr>
              <a:t>We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start</a:t>
            </a:r>
            <a:r>
              <a:rPr sz="1800" spc="-10" dirty="0">
                <a:latin typeface="Calibri"/>
                <a:cs typeface="Calibri"/>
              </a:rPr>
              <a:t> executing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10" dirty="0">
                <a:latin typeface="Calibri"/>
                <a:cs typeface="Calibri"/>
              </a:rPr>
              <a:t>process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b="1" i="1" spc="-5" dirty="0">
                <a:latin typeface="Calibri"/>
                <a:cs typeface="Calibri"/>
              </a:rPr>
              <a:t>no </a:t>
            </a:r>
            <a:r>
              <a:rPr sz="1800" b="1" i="1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pages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memory.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When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operating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system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sets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instruction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pointer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first</a:t>
            </a:r>
            <a:r>
              <a:rPr sz="1800" spc="-5" dirty="0">
                <a:latin typeface="Calibri"/>
                <a:cs typeface="Calibri"/>
              </a:rPr>
              <a:t> instruction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process,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non-memory-resident page,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process </a:t>
            </a:r>
            <a:r>
              <a:rPr sz="1800" spc="-5" dirty="0">
                <a:latin typeface="Calibri"/>
                <a:cs typeface="Calibri"/>
              </a:rPr>
              <a:t> immediately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faults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page.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After </a:t>
            </a:r>
            <a:r>
              <a:rPr sz="1800" dirty="0">
                <a:latin typeface="Calibri"/>
                <a:cs typeface="Calibri"/>
              </a:rPr>
              <a:t>this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page</a:t>
            </a:r>
            <a:r>
              <a:rPr sz="1800" spc="-5" dirty="0">
                <a:latin typeface="Calibri"/>
                <a:cs typeface="Calibri"/>
              </a:rPr>
              <a:t> 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brought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memory,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process </a:t>
            </a:r>
            <a:r>
              <a:rPr sz="1800" spc="-5" dirty="0">
                <a:latin typeface="Calibri"/>
                <a:cs typeface="Calibri"/>
              </a:rPr>
              <a:t> continues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execute,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faulting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necessary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until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every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page</a:t>
            </a:r>
            <a:r>
              <a:rPr sz="1800" spc="-5" dirty="0">
                <a:latin typeface="Calibri"/>
                <a:cs typeface="Calibri"/>
              </a:rPr>
              <a:t> that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 </a:t>
            </a:r>
            <a:r>
              <a:rPr sz="1800" dirty="0">
                <a:latin typeface="Calibri"/>
                <a:cs typeface="Calibri"/>
              </a:rPr>
              <a:t>needs is 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memory. 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At</a:t>
            </a:r>
            <a:r>
              <a:rPr sz="1800" spc="-5" dirty="0">
                <a:latin typeface="Calibri"/>
                <a:cs typeface="Calibri"/>
              </a:rPr>
              <a:t> that point,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execute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more </a:t>
            </a:r>
            <a:r>
              <a:rPr sz="1800" spc="-5" dirty="0">
                <a:latin typeface="Calibri"/>
                <a:cs typeface="Calibri"/>
              </a:rPr>
              <a:t> faults.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99300"/>
              </a:lnSpc>
              <a:spcBef>
                <a:spcPts val="5"/>
              </a:spcBef>
            </a:pP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Programs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tend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to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have </a:t>
            </a:r>
            <a:r>
              <a:rPr sz="1800" b="1" spc="-5" dirty="0">
                <a:solidFill>
                  <a:srgbClr val="00ACED"/>
                </a:solidFill>
                <a:latin typeface="Arial"/>
                <a:cs typeface="Arial"/>
              </a:rPr>
              <a:t>locality </a:t>
            </a:r>
            <a:r>
              <a:rPr sz="1800" b="1" dirty="0">
                <a:solidFill>
                  <a:srgbClr val="00ACED"/>
                </a:solidFill>
                <a:latin typeface="Arial"/>
                <a:cs typeface="Arial"/>
              </a:rPr>
              <a:t>of </a:t>
            </a:r>
            <a:r>
              <a:rPr sz="1800" b="1" spc="5" dirty="0">
                <a:solidFill>
                  <a:srgbClr val="00ACED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00ACED"/>
                </a:solidFill>
                <a:latin typeface="Arial"/>
                <a:cs typeface="Arial"/>
              </a:rPr>
              <a:t>reference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,</a:t>
            </a:r>
            <a:r>
              <a:rPr sz="18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described</a:t>
            </a:r>
            <a:r>
              <a:rPr sz="18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in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Section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10.6.1,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which</a:t>
            </a:r>
            <a:r>
              <a:rPr sz="1800" spc="3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results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in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reasonable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performance </a:t>
            </a:r>
            <a:r>
              <a:rPr sz="1800" spc="-484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from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demand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paging.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5543" y="378325"/>
            <a:ext cx="3546070" cy="28424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4836" y="269747"/>
            <a:ext cx="9720071" cy="623468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7236" y="149352"/>
            <a:ext cx="9413748" cy="63550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016" y="1214627"/>
            <a:ext cx="10849094" cy="367845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1078" y="462145"/>
            <a:ext cx="3547578" cy="28424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809" y="1234905"/>
            <a:ext cx="10857132" cy="369828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1078" y="462145"/>
            <a:ext cx="3547578" cy="284241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947920" y="4134739"/>
            <a:ext cx="6501130" cy="62230"/>
          </a:xfrm>
          <a:custGeom>
            <a:avLst/>
            <a:gdLst/>
            <a:ahLst/>
            <a:cxnLst/>
            <a:rect l="l" t="t" r="r" b="b"/>
            <a:pathLst>
              <a:path w="6501130" h="62229">
                <a:moveTo>
                  <a:pt x="0" y="8636"/>
                </a:moveTo>
                <a:lnTo>
                  <a:pt x="0" y="17653"/>
                </a:lnTo>
                <a:lnTo>
                  <a:pt x="0" y="26669"/>
                </a:lnTo>
                <a:lnTo>
                  <a:pt x="9016" y="35687"/>
                </a:lnTo>
                <a:lnTo>
                  <a:pt x="26669" y="44577"/>
                </a:lnTo>
                <a:lnTo>
                  <a:pt x="53720" y="44577"/>
                </a:lnTo>
                <a:lnTo>
                  <a:pt x="151637" y="44577"/>
                </a:lnTo>
                <a:lnTo>
                  <a:pt x="1580387" y="44577"/>
                </a:lnTo>
                <a:lnTo>
                  <a:pt x="1634108" y="62230"/>
                </a:lnTo>
                <a:lnTo>
                  <a:pt x="3366388" y="62230"/>
                </a:lnTo>
                <a:lnTo>
                  <a:pt x="3410965" y="53212"/>
                </a:lnTo>
                <a:lnTo>
                  <a:pt x="3429000" y="53212"/>
                </a:lnTo>
                <a:lnTo>
                  <a:pt x="3455670" y="53212"/>
                </a:lnTo>
                <a:lnTo>
                  <a:pt x="3473704" y="53212"/>
                </a:lnTo>
                <a:lnTo>
                  <a:pt x="3491356" y="44577"/>
                </a:lnTo>
                <a:lnTo>
                  <a:pt x="3634231" y="44577"/>
                </a:lnTo>
                <a:lnTo>
                  <a:pt x="3670173" y="35687"/>
                </a:lnTo>
                <a:lnTo>
                  <a:pt x="3714877" y="35687"/>
                </a:lnTo>
                <a:lnTo>
                  <a:pt x="3759454" y="17653"/>
                </a:lnTo>
                <a:lnTo>
                  <a:pt x="3812794" y="8636"/>
                </a:lnTo>
                <a:lnTo>
                  <a:pt x="6491858" y="8636"/>
                </a:lnTo>
                <a:lnTo>
                  <a:pt x="6500876" y="0"/>
                </a:lnTo>
              </a:path>
            </a:pathLst>
          </a:custGeom>
          <a:ln w="190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1784" y="4509515"/>
            <a:ext cx="10822940" cy="89535"/>
          </a:xfrm>
          <a:custGeom>
            <a:avLst/>
            <a:gdLst/>
            <a:ahLst/>
            <a:cxnLst/>
            <a:rect l="l" t="t" r="r" b="b"/>
            <a:pathLst>
              <a:path w="10822940" h="89535">
                <a:moveTo>
                  <a:pt x="0" y="35940"/>
                </a:moveTo>
                <a:lnTo>
                  <a:pt x="8648" y="26923"/>
                </a:lnTo>
                <a:lnTo>
                  <a:pt x="17640" y="26923"/>
                </a:lnTo>
                <a:lnTo>
                  <a:pt x="26644" y="26923"/>
                </a:lnTo>
                <a:lnTo>
                  <a:pt x="44640" y="18033"/>
                </a:lnTo>
                <a:lnTo>
                  <a:pt x="71285" y="18033"/>
                </a:lnTo>
                <a:lnTo>
                  <a:pt x="97929" y="18033"/>
                </a:lnTo>
                <a:lnTo>
                  <a:pt x="124929" y="0"/>
                </a:lnTo>
                <a:lnTo>
                  <a:pt x="169570" y="0"/>
                </a:lnTo>
                <a:lnTo>
                  <a:pt x="214198" y="0"/>
                </a:lnTo>
                <a:lnTo>
                  <a:pt x="955433" y="0"/>
                </a:lnTo>
                <a:lnTo>
                  <a:pt x="973086" y="9016"/>
                </a:lnTo>
                <a:lnTo>
                  <a:pt x="1000137" y="9016"/>
                </a:lnTo>
                <a:lnTo>
                  <a:pt x="1017663" y="9016"/>
                </a:lnTo>
                <a:lnTo>
                  <a:pt x="1035697" y="9016"/>
                </a:lnTo>
                <a:lnTo>
                  <a:pt x="1053350" y="9016"/>
                </a:lnTo>
                <a:lnTo>
                  <a:pt x="1062367" y="18033"/>
                </a:lnTo>
                <a:lnTo>
                  <a:pt x="1080401" y="18033"/>
                </a:lnTo>
                <a:lnTo>
                  <a:pt x="1098308" y="18033"/>
                </a:lnTo>
                <a:lnTo>
                  <a:pt x="1124978" y="18033"/>
                </a:lnTo>
                <a:lnTo>
                  <a:pt x="1133995" y="26923"/>
                </a:lnTo>
                <a:lnTo>
                  <a:pt x="1160665" y="44576"/>
                </a:lnTo>
                <a:lnTo>
                  <a:pt x="1169682" y="44576"/>
                </a:lnTo>
                <a:lnTo>
                  <a:pt x="1178699" y="44576"/>
                </a:lnTo>
                <a:lnTo>
                  <a:pt x="1267980" y="44576"/>
                </a:lnTo>
                <a:lnTo>
                  <a:pt x="1276870" y="53593"/>
                </a:lnTo>
                <a:lnTo>
                  <a:pt x="1285506" y="53593"/>
                </a:lnTo>
                <a:lnTo>
                  <a:pt x="1312557" y="53593"/>
                </a:lnTo>
                <a:lnTo>
                  <a:pt x="1321574" y="53593"/>
                </a:lnTo>
                <a:lnTo>
                  <a:pt x="1348244" y="62610"/>
                </a:lnTo>
                <a:lnTo>
                  <a:pt x="1928507" y="62610"/>
                </a:lnTo>
                <a:lnTo>
                  <a:pt x="1964575" y="71627"/>
                </a:lnTo>
                <a:lnTo>
                  <a:pt x="2303665" y="71627"/>
                </a:lnTo>
                <a:lnTo>
                  <a:pt x="2330589" y="89280"/>
                </a:lnTo>
                <a:lnTo>
                  <a:pt x="6795401" y="89280"/>
                </a:lnTo>
                <a:lnTo>
                  <a:pt x="6839978" y="80644"/>
                </a:lnTo>
                <a:lnTo>
                  <a:pt x="6911225" y="71627"/>
                </a:lnTo>
                <a:lnTo>
                  <a:pt x="6982980" y="62610"/>
                </a:lnTo>
                <a:lnTo>
                  <a:pt x="7063244" y="44576"/>
                </a:lnTo>
                <a:lnTo>
                  <a:pt x="7152525" y="35940"/>
                </a:lnTo>
                <a:lnTo>
                  <a:pt x="7232789" y="35940"/>
                </a:lnTo>
                <a:lnTo>
                  <a:pt x="7304417" y="35940"/>
                </a:lnTo>
                <a:lnTo>
                  <a:pt x="7643507" y="35940"/>
                </a:lnTo>
                <a:lnTo>
                  <a:pt x="7697101" y="26923"/>
                </a:lnTo>
                <a:lnTo>
                  <a:pt x="7715135" y="18033"/>
                </a:lnTo>
                <a:lnTo>
                  <a:pt x="7741805" y="18033"/>
                </a:lnTo>
                <a:lnTo>
                  <a:pt x="7786382" y="18033"/>
                </a:lnTo>
                <a:lnTo>
                  <a:pt x="7822069" y="0"/>
                </a:lnTo>
                <a:lnTo>
                  <a:pt x="7849120" y="0"/>
                </a:lnTo>
                <a:lnTo>
                  <a:pt x="7884680" y="0"/>
                </a:lnTo>
                <a:lnTo>
                  <a:pt x="10813681" y="0"/>
                </a:lnTo>
                <a:lnTo>
                  <a:pt x="10822698" y="0"/>
                </a:lnTo>
              </a:path>
            </a:pathLst>
          </a:custGeom>
          <a:ln w="190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4784" y="4884673"/>
            <a:ext cx="1286510" cy="8890"/>
          </a:xfrm>
          <a:custGeom>
            <a:avLst/>
            <a:gdLst/>
            <a:ahLst/>
            <a:cxnLst/>
            <a:rect l="l" t="t" r="r" b="b"/>
            <a:pathLst>
              <a:path w="1286510" h="8889">
                <a:moveTo>
                  <a:pt x="-9525" y="4444"/>
                </a:moveTo>
                <a:lnTo>
                  <a:pt x="1295489" y="4444"/>
                </a:lnTo>
              </a:path>
            </a:pathLst>
          </a:custGeom>
          <a:ln w="2794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63871" y="1964689"/>
            <a:ext cx="6438265" cy="26670"/>
          </a:xfrm>
          <a:custGeom>
            <a:avLst/>
            <a:gdLst/>
            <a:ahLst/>
            <a:cxnLst/>
            <a:rect l="l" t="t" r="r" b="b"/>
            <a:pathLst>
              <a:path w="6438265" h="26669">
                <a:moveTo>
                  <a:pt x="0" y="0"/>
                </a:moveTo>
                <a:lnTo>
                  <a:pt x="0" y="0"/>
                </a:lnTo>
                <a:lnTo>
                  <a:pt x="759205" y="0"/>
                </a:lnTo>
                <a:lnTo>
                  <a:pt x="794892" y="9017"/>
                </a:lnTo>
                <a:lnTo>
                  <a:pt x="4465065" y="9017"/>
                </a:lnTo>
                <a:lnTo>
                  <a:pt x="4509770" y="17907"/>
                </a:lnTo>
                <a:lnTo>
                  <a:pt x="4902454" y="17907"/>
                </a:lnTo>
                <a:lnTo>
                  <a:pt x="4965064" y="26543"/>
                </a:lnTo>
                <a:lnTo>
                  <a:pt x="6429629" y="26543"/>
                </a:lnTo>
                <a:lnTo>
                  <a:pt x="6438264" y="26543"/>
                </a:lnTo>
              </a:path>
            </a:pathLst>
          </a:custGeom>
          <a:ln w="190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7143" y="2295144"/>
            <a:ext cx="10840720" cy="89535"/>
          </a:xfrm>
          <a:custGeom>
            <a:avLst/>
            <a:gdLst/>
            <a:ahLst/>
            <a:cxnLst/>
            <a:rect l="l" t="t" r="r" b="b"/>
            <a:pathLst>
              <a:path w="10840720" h="89535">
                <a:moveTo>
                  <a:pt x="0" y="62229"/>
                </a:moveTo>
                <a:lnTo>
                  <a:pt x="17640" y="71246"/>
                </a:lnTo>
                <a:lnTo>
                  <a:pt x="26644" y="71246"/>
                </a:lnTo>
                <a:lnTo>
                  <a:pt x="62280" y="71246"/>
                </a:lnTo>
                <a:lnTo>
                  <a:pt x="410768" y="71246"/>
                </a:lnTo>
                <a:lnTo>
                  <a:pt x="455409" y="62229"/>
                </a:lnTo>
                <a:lnTo>
                  <a:pt x="1491183" y="62229"/>
                </a:lnTo>
                <a:lnTo>
                  <a:pt x="1526743" y="53593"/>
                </a:lnTo>
                <a:lnTo>
                  <a:pt x="5795340" y="53593"/>
                </a:lnTo>
                <a:lnTo>
                  <a:pt x="5821883" y="44576"/>
                </a:lnTo>
                <a:lnTo>
                  <a:pt x="5866587" y="44576"/>
                </a:lnTo>
                <a:lnTo>
                  <a:pt x="5902147" y="26669"/>
                </a:lnTo>
                <a:lnTo>
                  <a:pt x="5929198" y="26669"/>
                </a:lnTo>
                <a:lnTo>
                  <a:pt x="6241745" y="26669"/>
                </a:lnTo>
                <a:lnTo>
                  <a:pt x="6250635" y="17652"/>
                </a:lnTo>
                <a:lnTo>
                  <a:pt x="6777304" y="17652"/>
                </a:lnTo>
                <a:lnTo>
                  <a:pt x="6812991" y="9016"/>
                </a:lnTo>
                <a:lnTo>
                  <a:pt x="6840042" y="9016"/>
                </a:lnTo>
                <a:lnTo>
                  <a:pt x="6866585" y="0"/>
                </a:lnTo>
                <a:lnTo>
                  <a:pt x="6884619" y="0"/>
                </a:lnTo>
                <a:lnTo>
                  <a:pt x="7197166" y="0"/>
                </a:lnTo>
                <a:lnTo>
                  <a:pt x="7215073" y="9016"/>
                </a:lnTo>
                <a:lnTo>
                  <a:pt x="7224090" y="9016"/>
                </a:lnTo>
                <a:lnTo>
                  <a:pt x="7268794" y="9016"/>
                </a:lnTo>
                <a:lnTo>
                  <a:pt x="7304354" y="26669"/>
                </a:lnTo>
                <a:lnTo>
                  <a:pt x="7340041" y="26669"/>
                </a:lnTo>
                <a:lnTo>
                  <a:pt x="7375728" y="35686"/>
                </a:lnTo>
                <a:lnTo>
                  <a:pt x="7402652" y="35686"/>
                </a:lnTo>
                <a:lnTo>
                  <a:pt x="7447356" y="35686"/>
                </a:lnTo>
                <a:lnTo>
                  <a:pt x="7474026" y="44576"/>
                </a:lnTo>
                <a:lnTo>
                  <a:pt x="7509586" y="44576"/>
                </a:lnTo>
                <a:lnTo>
                  <a:pt x="7536637" y="44576"/>
                </a:lnTo>
                <a:lnTo>
                  <a:pt x="7581214" y="53593"/>
                </a:lnTo>
                <a:lnTo>
                  <a:pt x="7625918" y="53593"/>
                </a:lnTo>
                <a:lnTo>
                  <a:pt x="9402902" y="53593"/>
                </a:lnTo>
                <a:lnTo>
                  <a:pt x="9447479" y="80263"/>
                </a:lnTo>
                <a:lnTo>
                  <a:pt x="9483166" y="89280"/>
                </a:lnTo>
                <a:lnTo>
                  <a:pt x="9501073" y="89280"/>
                </a:lnTo>
                <a:lnTo>
                  <a:pt x="9536760" y="89280"/>
                </a:lnTo>
                <a:lnTo>
                  <a:pt x="10769041" y="89280"/>
                </a:lnTo>
                <a:lnTo>
                  <a:pt x="10778058" y="80263"/>
                </a:lnTo>
                <a:lnTo>
                  <a:pt x="10787075" y="71246"/>
                </a:lnTo>
                <a:lnTo>
                  <a:pt x="10795711" y="71246"/>
                </a:lnTo>
                <a:lnTo>
                  <a:pt x="10813745" y="71246"/>
                </a:lnTo>
                <a:lnTo>
                  <a:pt x="10822635" y="71246"/>
                </a:lnTo>
                <a:lnTo>
                  <a:pt x="10831652" y="71246"/>
                </a:lnTo>
                <a:lnTo>
                  <a:pt x="10840288" y="71246"/>
                </a:lnTo>
              </a:path>
            </a:pathLst>
          </a:custGeom>
          <a:ln w="190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9147" y="2661285"/>
            <a:ext cx="10903585" cy="45085"/>
          </a:xfrm>
          <a:custGeom>
            <a:avLst/>
            <a:gdLst/>
            <a:ahLst/>
            <a:cxnLst/>
            <a:rect l="l" t="t" r="r" b="b"/>
            <a:pathLst>
              <a:path w="10903585" h="45085">
                <a:moveTo>
                  <a:pt x="0" y="44576"/>
                </a:moveTo>
                <a:lnTo>
                  <a:pt x="0" y="44576"/>
                </a:lnTo>
                <a:lnTo>
                  <a:pt x="1169581" y="44576"/>
                </a:lnTo>
                <a:lnTo>
                  <a:pt x="1205649" y="35560"/>
                </a:lnTo>
                <a:lnTo>
                  <a:pt x="1928914" y="35560"/>
                </a:lnTo>
                <a:lnTo>
                  <a:pt x="1973491" y="17652"/>
                </a:lnTo>
                <a:lnTo>
                  <a:pt x="10885335" y="17652"/>
                </a:lnTo>
                <a:lnTo>
                  <a:pt x="10894352" y="9016"/>
                </a:lnTo>
                <a:lnTo>
                  <a:pt x="10902988" y="0"/>
                </a:lnTo>
              </a:path>
            </a:pathLst>
          </a:custGeom>
          <a:ln w="190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0433" y="3081020"/>
            <a:ext cx="9742805" cy="8890"/>
          </a:xfrm>
          <a:custGeom>
            <a:avLst/>
            <a:gdLst/>
            <a:ahLst/>
            <a:cxnLst/>
            <a:rect l="l" t="t" r="r" b="b"/>
            <a:pathLst>
              <a:path w="9742805" h="8889">
                <a:moveTo>
                  <a:pt x="-9525" y="4317"/>
                </a:moveTo>
                <a:lnTo>
                  <a:pt x="9751822" y="4317"/>
                </a:lnTo>
              </a:path>
            </a:pathLst>
          </a:custGeom>
          <a:ln w="2768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05500" y="403859"/>
            <a:ext cx="5674360" cy="401320"/>
          </a:xfrm>
          <a:custGeom>
            <a:avLst/>
            <a:gdLst/>
            <a:ahLst/>
            <a:cxnLst/>
            <a:rect l="l" t="t" r="r" b="b"/>
            <a:pathLst>
              <a:path w="5674359" h="401320">
                <a:moveTo>
                  <a:pt x="5673852" y="0"/>
                </a:moveTo>
                <a:lnTo>
                  <a:pt x="0" y="0"/>
                </a:lnTo>
                <a:lnTo>
                  <a:pt x="0" y="400812"/>
                </a:lnTo>
                <a:lnTo>
                  <a:pt x="5673852" y="400812"/>
                </a:lnTo>
                <a:lnTo>
                  <a:pt x="5673852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985128" y="420751"/>
            <a:ext cx="54635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Restarting</a:t>
            </a:r>
            <a:r>
              <a:rPr spc="-20" dirty="0"/>
              <a:t> </a:t>
            </a:r>
            <a:r>
              <a:rPr dirty="0"/>
              <a:t>Instruction</a:t>
            </a:r>
            <a:r>
              <a:rPr spc="-30" dirty="0"/>
              <a:t> </a:t>
            </a:r>
            <a:r>
              <a:rPr spc="-5" dirty="0"/>
              <a:t>which</a:t>
            </a:r>
            <a:r>
              <a:rPr spc="-20" dirty="0"/>
              <a:t> </a:t>
            </a:r>
            <a:r>
              <a:rPr spc="-10" dirty="0"/>
              <a:t>resulted</a:t>
            </a:r>
            <a:r>
              <a:rPr spc="-15" dirty="0"/>
              <a:t> </a:t>
            </a:r>
            <a:r>
              <a:rPr dirty="0"/>
              <a:t>in</a:t>
            </a:r>
            <a:r>
              <a:rPr spc="-5" dirty="0"/>
              <a:t> </a:t>
            </a:r>
            <a:r>
              <a:rPr dirty="0"/>
              <a:t>a</a:t>
            </a:r>
            <a:r>
              <a:rPr spc="5" dirty="0"/>
              <a:t> </a:t>
            </a:r>
            <a:r>
              <a:rPr spc="-10" dirty="0"/>
              <a:t>page</a:t>
            </a:r>
            <a:r>
              <a:rPr spc="-5" dirty="0"/>
              <a:t> </a:t>
            </a:r>
            <a:r>
              <a:rPr spc="-10" dirty="0"/>
              <a:t>fault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1253401" y="747776"/>
            <a:ext cx="1652270" cy="436245"/>
            <a:chOff x="1253401" y="747776"/>
            <a:chExt cx="1652270" cy="43624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3401" y="747776"/>
              <a:ext cx="1217383" cy="40449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505963" y="782955"/>
              <a:ext cx="14604" cy="14604"/>
            </a:xfrm>
            <a:custGeom>
              <a:avLst/>
              <a:gdLst/>
              <a:ahLst/>
              <a:cxnLst/>
              <a:rect l="l" t="t" r="r" b="b"/>
              <a:pathLst>
                <a:path w="14605" h="14604">
                  <a:moveTo>
                    <a:pt x="11175" y="0"/>
                  </a:moveTo>
                  <a:lnTo>
                    <a:pt x="3175" y="0"/>
                  </a:lnTo>
                  <a:lnTo>
                    <a:pt x="0" y="3175"/>
                  </a:lnTo>
                  <a:lnTo>
                    <a:pt x="0" y="11175"/>
                  </a:lnTo>
                  <a:lnTo>
                    <a:pt x="3175" y="14350"/>
                  </a:lnTo>
                  <a:lnTo>
                    <a:pt x="11175" y="14350"/>
                  </a:lnTo>
                  <a:lnTo>
                    <a:pt x="14478" y="11175"/>
                  </a:lnTo>
                  <a:lnTo>
                    <a:pt x="14478" y="7239"/>
                  </a:lnTo>
                  <a:lnTo>
                    <a:pt x="14478" y="3175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20441" y="838200"/>
              <a:ext cx="385190" cy="345694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2996692" y="737108"/>
            <a:ext cx="2473960" cy="416559"/>
            <a:chOff x="2996692" y="737108"/>
            <a:chExt cx="2473960" cy="416559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96692" y="885698"/>
              <a:ext cx="393319" cy="26746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21417" y="737108"/>
              <a:ext cx="2049107" cy="369569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5571573" y="780287"/>
            <a:ext cx="3323590" cy="415290"/>
            <a:chOff x="5571573" y="780287"/>
            <a:chExt cx="3323590" cy="415290"/>
          </a:xfrm>
        </p:grpSpPr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71573" y="795019"/>
              <a:ext cx="937049" cy="2874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15811" y="896873"/>
              <a:ext cx="353822" cy="18884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65644" y="910970"/>
              <a:ext cx="715645" cy="28447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76032" y="780287"/>
              <a:ext cx="1018794" cy="4027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55641" y="344170"/>
            <a:ext cx="267970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15" dirty="0">
                <a:solidFill>
                  <a:srgbClr val="000000"/>
                </a:solidFill>
                <a:latin typeface="Calibri Light"/>
                <a:cs typeface="Calibri Light"/>
              </a:rPr>
              <a:t>Background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335338"/>
            <a:ext cx="10132060" cy="488442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315"/>
              </a:spcBef>
              <a:buFont typeface="Arial MT"/>
              <a:buChar char="•"/>
              <a:tabLst>
                <a:tab pos="241935" algn="l"/>
              </a:tabLst>
            </a:pP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Goal</a:t>
            </a:r>
            <a:r>
              <a:rPr sz="32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Calibri"/>
                <a:cs typeface="Calibri"/>
              </a:rPr>
              <a:t>of</a:t>
            </a:r>
            <a:r>
              <a:rPr sz="32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Memory</a:t>
            </a:r>
            <a:r>
              <a:rPr sz="32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Calibri"/>
                <a:cs typeface="Calibri"/>
              </a:rPr>
              <a:t>Management:</a:t>
            </a:r>
            <a:endParaRPr sz="32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185"/>
              </a:spcBef>
              <a:buFont typeface="Arial MT"/>
              <a:buChar char="•"/>
              <a:tabLst>
                <a:tab pos="699135" algn="l"/>
              </a:tabLst>
            </a:pPr>
            <a:r>
              <a:rPr sz="2800" spc="-10" dirty="0">
                <a:latin typeface="Calibri"/>
                <a:cs typeface="Calibri"/>
              </a:rPr>
              <a:t>Instructions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being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executed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must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physical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memory.</a:t>
            </a:r>
            <a:endParaRPr sz="2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41935" algn="l"/>
              </a:tabLst>
            </a:pPr>
            <a:r>
              <a:rPr sz="3200" spc="-15" dirty="0">
                <a:solidFill>
                  <a:srgbClr val="FF0000"/>
                </a:solidFill>
                <a:latin typeface="Calibri"/>
                <a:cs typeface="Calibri"/>
              </a:rPr>
              <a:t>Review</a:t>
            </a:r>
            <a:r>
              <a:rPr sz="32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Calibri"/>
                <a:cs typeface="Calibri"/>
              </a:rPr>
              <a:t>of</a:t>
            </a:r>
            <a:r>
              <a:rPr sz="32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Calibri"/>
                <a:cs typeface="Calibri"/>
              </a:rPr>
              <a:t>Chapter</a:t>
            </a:r>
            <a:r>
              <a:rPr sz="32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#</a:t>
            </a:r>
            <a:r>
              <a:rPr sz="32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9:</a:t>
            </a:r>
            <a:endParaRPr sz="3200">
              <a:latin typeface="Calibri"/>
              <a:cs typeface="Calibri"/>
            </a:endParaRPr>
          </a:p>
          <a:p>
            <a:pPr marL="698500" marR="206375" lvl="1" indent="-228600">
              <a:lnSpc>
                <a:spcPts val="3020"/>
              </a:lnSpc>
              <a:spcBef>
                <a:spcPts val="565"/>
              </a:spcBef>
              <a:buFont typeface="Arial MT"/>
              <a:buChar char="•"/>
              <a:tabLst>
                <a:tab pos="699135" algn="l"/>
              </a:tabLst>
            </a:pPr>
            <a:r>
              <a:rPr sz="2800" spc="-15" dirty="0">
                <a:latin typeface="Calibri"/>
                <a:cs typeface="Calibri"/>
              </a:rPr>
              <a:t>Fitting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all </a:t>
            </a:r>
            <a:r>
              <a:rPr sz="2800" spc="-25" dirty="0">
                <a:latin typeface="Calibri"/>
                <a:cs typeface="Calibri"/>
              </a:rPr>
              <a:t>program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(as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results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Multitasking)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into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physical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memory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challenge.</a:t>
            </a:r>
            <a:endParaRPr sz="2800">
              <a:latin typeface="Calibri"/>
              <a:cs typeface="Calibri"/>
            </a:endParaRPr>
          </a:p>
          <a:p>
            <a:pPr marL="698500" marR="5080" lvl="1" indent="-228600">
              <a:lnSpc>
                <a:spcPts val="3030"/>
              </a:lnSpc>
              <a:spcBef>
                <a:spcPts val="505"/>
              </a:spcBef>
              <a:buFont typeface="Arial MT"/>
              <a:buChar char="•"/>
              <a:tabLst>
                <a:tab pos="699135" algn="l"/>
              </a:tabLst>
            </a:pPr>
            <a:r>
              <a:rPr sz="2800" spc="-10" dirty="0">
                <a:latin typeface="Calibri"/>
                <a:cs typeface="Calibri"/>
              </a:rPr>
              <a:t>Continuous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allocation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Memory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-&gt;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Dynamic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allocation </a:t>
            </a:r>
            <a:r>
              <a:rPr sz="2800" spc="-15" dirty="0">
                <a:latin typeface="Calibri"/>
                <a:cs typeface="Calibri"/>
              </a:rPr>
              <a:t>problem 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(First-fit,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Best-fit,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Worst-fit)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-&gt;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Fragmentation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(External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+ </a:t>
            </a:r>
            <a:r>
              <a:rPr sz="2800" spc="-10" dirty="0">
                <a:latin typeface="Calibri"/>
                <a:cs typeface="Calibri"/>
              </a:rPr>
              <a:t>Internal)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110"/>
              </a:spcBef>
              <a:buFont typeface="Arial MT"/>
              <a:buChar char="•"/>
              <a:tabLst>
                <a:tab pos="699135" algn="l"/>
                <a:tab pos="7305040" algn="l"/>
              </a:tabLst>
            </a:pPr>
            <a:r>
              <a:rPr sz="2800" spc="-10" dirty="0">
                <a:latin typeface="Calibri"/>
                <a:cs typeface="Calibri"/>
              </a:rPr>
              <a:t>Solution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fragmentation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-&gt;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#1: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Compaction	</a:t>
            </a:r>
            <a:r>
              <a:rPr sz="2800" spc="-5" dirty="0">
                <a:latin typeface="Calibri"/>
                <a:cs typeface="Calibri"/>
              </a:rPr>
              <a:t>#2:</a:t>
            </a:r>
            <a:r>
              <a:rPr sz="2800" spc="-15" dirty="0">
                <a:latin typeface="Calibri"/>
                <a:cs typeface="Calibri"/>
              </a:rPr>
              <a:t> Paging</a:t>
            </a:r>
            <a:endParaRPr sz="2800">
              <a:latin typeface="Calibri"/>
              <a:cs typeface="Calibri"/>
            </a:endParaRPr>
          </a:p>
          <a:p>
            <a:pPr marL="698500" marR="1308100" lvl="1" indent="-228600">
              <a:lnSpc>
                <a:spcPct val="90000"/>
              </a:lnSpc>
              <a:spcBef>
                <a:spcPts val="500"/>
              </a:spcBef>
              <a:buFont typeface="Arial MT"/>
              <a:buChar char="•"/>
              <a:tabLst>
                <a:tab pos="699135" algn="l"/>
              </a:tabLst>
            </a:pPr>
            <a:r>
              <a:rPr sz="2800" spc="-15" dirty="0">
                <a:latin typeface="Calibri"/>
                <a:cs typeface="Calibri"/>
              </a:rPr>
              <a:t>Paging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permits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35" dirty="0">
                <a:latin typeface="Calibri"/>
                <a:cs typeface="Calibri"/>
              </a:rPr>
              <a:t>process’s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physical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address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space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be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noncontiguous.</a:t>
            </a:r>
            <a:r>
              <a:rPr sz="2800" spc="6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avoids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external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fragmentation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associated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need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compaction.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1078" y="462145"/>
            <a:ext cx="3547578" cy="28424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0258" y="1162811"/>
            <a:ext cx="9617741" cy="170561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017866" y="3028814"/>
            <a:ext cx="9681210" cy="3333115"/>
            <a:chOff x="1017866" y="3028814"/>
            <a:chExt cx="9681210" cy="333311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8545" y="3028814"/>
              <a:ext cx="9617076" cy="333290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45032" y="4661408"/>
              <a:ext cx="9644380" cy="616585"/>
            </a:xfrm>
            <a:custGeom>
              <a:avLst/>
              <a:gdLst/>
              <a:ahLst/>
              <a:cxnLst/>
              <a:rect l="l" t="t" r="r" b="b"/>
              <a:pathLst>
                <a:path w="9644380" h="616585">
                  <a:moveTo>
                    <a:pt x="518083" y="9017"/>
                  </a:moveTo>
                  <a:lnTo>
                    <a:pt x="518083" y="9017"/>
                  </a:lnTo>
                  <a:lnTo>
                    <a:pt x="705662" y="9017"/>
                  </a:lnTo>
                  <a:lnTo>
                    <a:pt x="741222" y="26543"/>
                  </a:lnTo>
                  <a:lnTo>
                    <a:pt x="1232331" y="26543"/>
                  </a:lnTo>
                  <a:lnTo>
                    <a:pt x="1250238" y="17907"/>
                  </a:lnTo>
                  <a:lnTo>
                    <a:pt x="1375206" y="17907"/>
                  </a:lnTo>
                  <a:lnTo>
                    <a:pt x="1410893" y="9017"/>
                  </a:lnTo>
                  <a:lnTo>
                    <a:pt x="1518081" y="9017"/>
                  </a:lnTo>
                  <a:lnTo>
                    <a:pt x="1536115" y="0"/>
                  </a:lnTo>
                  <a:lnTo>
                    <a:pt x="2036114" y="0"/>
                  </a:lnTo>
                  <a:lnTo>
                    <a:pt x="2062784" y="9017"/>
                  </a:lnTo>
                  <a:lnTo>
                    <a:pt x="2089454" y="9017"/>
                  </a:lnTo>
                  <a:lnTo>
                    <a:pt x="2107488" y="9017"/>
                  </a:lnTo>
                  <a:lnTo>
                    <a:pt x="2134031" y="9017"/>
                  </a:lnTo>
                  <a:lnTo>
                    <a:pt x="2178735" y="26543"/>
                  </a:lnTo>
                  <a:lnTo>
                    <a:pt x="2277033" y="26543"/>
                  </a:lnTo>
                  <a:lnTo>
                    <a:pt x="2303957" y="35560"/>
                  </a:lnTo>
                  <a:lnTo>
                    <a:pt x="2375331" y="35560"/>
                  </a:lnTo>
                  <a:lnTo>
                    <a:pt x="2393238" y="44577"/>
                  </a:lnTo>
                  <a:lnTo>
                    <a:pt x="3822115" y="44577"/>
                  </a:lnTo>
                  <a:lnTo>
                    <a:pt x="3875455" y="35560"/>
                  </a:lnTo>
                  <a:lnTo>
                    <a:pt x="3893362" y="26543"/>
                  </a:lnTo>
                  <a:lnTo>
                    <a:pt x="3920032" y="26543"/>
                  </a:lnTo>
                  <a:lnTo>
                    <a:pt x="3938066" y="26543"/>
                  </a:lnTo>
                  <a:lnTo>
                    <a:pt x="3964736" y="17907"/>
                  </a:lnTo>
                  <a:lnTo>
                    <a:pt x="3982643" y="17907"/>
                  </a:lnTo>
                  <a:lnTo>
                    <a:pt x="4045381" y="17907"/>
                  </a:lnTo>
                  <a:lnTo>
                    <a:pt x="4089958" y="9017"/>
                  </a:lnTo>
                  <a:lnTo>
                    <a:pt x="4134662" y="9017"/>
                  </a:lnTo>
                  <a:lnTo>
                    <a:pt x="4161205" y="9017"/>
                  </a:lnTo>
                  <a:lnTo>
                    <a:pt x="4777536" y="9017"/>
                  </a:lnTo>
                  <a:lnTo>
                    <a:pt x="4795189" y="17907"/>
                  </a:lnTo>
                  <a:lnTo>
                    <a:pt x="4813223" y="26543"/>
                  </a:lnTo>
                  <a:lnTo>
                    <a:pt x="4822240" y="26543"/>
                  </a:lnTo>
                  <a:lnTo>
                    <a:pt x="4848783" y="26543"/>
                  </a:lnTo>
                  <a:lnTo>
                    <a:pt x="9608362" y="26543"/>
                  </a:lnTo>
                  <a:lnTo>
                    <a:pt x="9626396" y="26543"/>
                  </a:lnTo>
                </a:path>
                <a:path w="9644380" h="616585">
                  <a:moveTo>
                    <a:pt x="62636" y="321437"/>
                  </a:moveTo>
                  <a:lnTo>
                    <a:pt x="62636" y="321437"/>
                  </a:lnTo>
                  <a:lnTo>
                    <a:pt x="812469" y="321437"/>
                  </a:lnTo>
                  <a:lnTo>
                    <a:pt x="839520" y="312420"/>
                  </a:lnTo>
                  <a:lnTo>
                    <a:pt x="4956098" y="312420"/>
                  </a:lnTo>
                  <a:lnTo>
                    <a:pt x="5000802" y="294767"/>
                  </a:lnTo>
                  <a:lnTo>
                    <a:pt x="7822488" y="294767"/>
                  </a:lnTo>
                  <a:lnTo>
                    <a:pt x="7867065" y="303403"/>
                  </a:lnTo>
                  <a:lnTo>
                    <a:pt x="8152942" y="303403"/>
                  </a:lnTo>
                  <a:lnTo>
                    <a:pt x="8197519" y="312420"/>
                  </a:lnTo>
                  <a:lnTo>
                    <a:pt x="8224189" y="312420"/>
                  </a:lnTo>
                  <a:lnTo>
                    <a:pt x="8242223" y="321437"/>
                  </a:lnTo>
                  <a:lnTo>
                    <a:pt x="8259876" y="321437"/>
                  </a:lnTo>
                  <a:lnTo>
                    <a:pt x="9626396" y="321437"/>
                  </a:lnTo>
                  <a:lnTo>
                    <a:pt x="9644049" y="321437"/>
                  </a:lnTo>
                </a:path>
                <a:path w="9644380" h="616585">
                  <a:moveTo>
                    <a:pt x="0" y="589280"/>
                  </a:moveTo>
                  <a:lnTo>
                    <a:pt x="0" y="589280"/>
                  </a:lnTo>
                  <a:lnTo>
                    <a:pt x="616381" y="589280"/>
                  </a:lnTo>
                  <a:lnTo>
                    <a:pt x="633907" y="580263"/>
                  </a:lnTo>
                  <a:lnTo>
                    <a:pt x="651941" y="580263"/>
                  </a:lnTo>
                  <a:lnTo>
                    <a:pt x="669594" y="580263"/>
                  </a:lnTo>
                  <a:lnTo>
                    <a:pt x="696645" y="580263"/>
                  </a:lnTo>
                  <a:lnTo>
                    <a:pt x="785926" y="562610"/>
                  </a:lnTo>
                  <a:lnTo>
                    <a:pt x="2125395" y="562610"/>
                  </a:lnTo>
                  <a:lnTo>
                    <a:pt x="2143048" y="571627"/>
                  </a:lnTo>
                  <a:lnTo>
                    <a:pt x="2152065" y="571627"/>
                  </a:lnTo>
                  <a:lnTo>
                    <a:pt x="2178735" y="571627"/>
                  </a:lnTo>
                  <a:lnTo>
                    <a:pt x="2196769" y="571627"/>
                  </a:lnTo>
                  <a:lnTo>
                    <a:pt x="2223693" y="580263"/>
                  </a:lnTo>
                  <a:lnTo>
                    <a:pt x="3348659" y="580263"/>
                  </a:lnTo>
                  <a:lnTo>
                    <a:pt x="3375329" y="589280"/>
                  </a:lnTo>
                  <a:lnTo>
                    <a:pt x="3402380" y="589280"/>
                  </a:lnTo>
                  <a:lnTo>
                    <a:pt x="3420033" y="589280"/>
                  </a:lnTo>
                  <a:lnTo>
                    <a:pt x="3437940" y="589280"/>
                  </a:lnTo>
                  <a:lnTo>
                    <a:pt x="3482644" y="607314"/>
                  </a:lnTo>
                  <a:lnTo>
                    <a:pt x="3509314" y="607314"/>
                  </a:lnTo>
                  <a:lnTo>
                    <a:pt x="3536238" y="616331"/>
                  </a:lnTo>
                  <a:lnTo>
                    <a:pt x="3571925" y="616331"/>
                  </a:lnTo>
                  <a:lnTo>
                    <a:pt x="4723942" y="616331"/>
                  </a:lnTo>
                  <a:lnTo>
                    <a:pt x="4768519" y="607314"/>
                  </a:lnTo>
                  <a:lnTo>
                    <a:pt x="5009819" y="607314"/>
                  </a:lnTo>
                  <a:lnTo>
                    <a:pt x="5018455" y="598297"/>
                  </a:lnTo>
                  <a:lnTo>
                    <a:pt x="5027345" y="598297"/>
                  </a:lnTo>
                </a:path>
              </a:pathLst>
            </a:custGeom>
            <a:ln w="1905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70676" y="5241671"/>
              <a:ext cx="4474210" cy="9525"/>
            </a:xfrm>
            <a:custGeom>
              <a:avLst/>
              <a:gdLst/>
              <a:ahLst/>
              <a:cxnLst/>
              <a:rect l="l" t="t" r="r" b="b"/>
              <a:pathLst>
                <a:path w="4474209" h="9525">
                  <a:moveTo>
                    <a:pt x="-9525" y="4508"/>
                  </a:moveTo>
                  <a:lnTo>
                    <a:pt x="4483227" y="4508"/>
                  </a:lnTo>
                </a:path>
              </a:pathLst>
            </a:custGeom>
            <a:ln w="2806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27391" y="5536565"/>
              <a:ext cx="9644380" cy="313055"/>
            </a:xfrm>
            <a:custGeom>
              <a:avLst/>
              <a:gdLst/>
              <a:ahLst/>
              <a:cxnLst/>
              <a:rect l="l" t="t" r="r" b="b"/>
              <a:pathLst>
                <a:path w="9644380" h="313054">
                  <a:moveTo>
                    <a:pt x="8635" y="26543"/>
                  </a:moveTo>
                  <a:lnTo>
                    <a:pt x="17640" y="17907"/>
                  </a:lnTo>
                  <a:lnTo>
                    <a:pt x="26644" y="17907"/>
                  </a:lnTo>
                  <a:lnTo>
                    <a:pt x="53276" y="17907"/>
                  </a:lnTo>
                  <a:lnTo>
                    <a:pt x="4357408" y="17907"/>
                  </a:lnTo>
                  <a:lnTo>
                    <a:pt x="4420019" y="0"/>
                  </a:lnTo>
                  <a:lnTo>
                    <a:pt x="5339880" y="0"/>
                  </a:lnTo>
                  <a:lnTo>
                    <a:pt x="5366550" y="9017"/>
                  </a:lnTo>
                  <a:lnTo>
                    <a:pt x="5625376" y="9017"/>
                  </a:lnTo>
                  <a:lnTo>
                    <a:pt x="5678970" y="17907"/>
                  </a:lnTo>
                  <a:lnTo>
                    <a:pt x="9626003" y="17907"/>
                  </a:lnTo>
                  <a:lnTo>
                    <a:pt x="9644037" y="17907"/>
                  </a:lnTo>
                </a:path>
                <a:path w="9644380" h="313054">
                  <a:moveTo>
                    <a:pt x="0" y="312445"/>
                  </a:moveTo>
                  <a:lnTo>
                    <a:pt x="0" y="312445"/>
                  </a:lnTo>
                  <a:lnTo>
                    <a:pt x="964095" y="312445"/>
                  </a:lnTo>
                  <a:lnTo>
                    <a:pt x="1026706" y="303441"/>
                  </a:lnTo>
                  <a:lnTo>
                    <a:pt x="1089317" y="303441"/>
                  </a:lnTo>
                  <a:lnTo>
                    <a:pt x="1134021" y="294449"/>
                  </a:lnTo>
                  <a:lnTo>
                    <a:pt x="1178598" y="294449"/>
                  </a:lnTo>
                  <a:lnTo>
                    <a:pt x="1223302" y="294449"/>
                  </a:lnTo>
                  <a:lnTo>
                    <a:pt x="1258862" y="294449"/>
                  </a:lnTo>
                  <a:lnTo>
                    <a:pt x="1294549" y="285800"/>
                  </a:lnTo>
                  <a:lnTo>
                    <a:pt x="2392972" y="285800"/>
                  </a:lnTo>
                  <a:lnTo>
                    <a:pt x="2410879" y="285800"/>
                  </a:lnTo>
                </a:path>
              </a:pathLst>
            </a:custGeom>
            <a:ln w="1905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5905500" y="403859"/>
            <a:ext cx="5674360" cy="401320"/>
          </a:xfrm>
          <a:custGeom>
            <a:avLst/>
            <a:gdLst/>
            <a:ahLst/>
            <a:cxnLst/>
            <a:rect l="l" t="t" r="r" b="b"/>
            <a:pathLst>
              <a:path w="5674359" h="401320">
                <a:moveTo>
                  <a:pt x="5673852" y="0"/>
                </a:moveTo>
                <a:lnTo>
                  <a:pt x="0" y="0"/>
                </a:lnTo>
                <a:lnTo>
                  <a:pt x="0" y="400812"/>
                </a:lnTo>
                <a:lnTo>
                  <a:pt x="5673852" y="400812"/>
                </a:lnTo>
                <a:lnTo>
                  <a:pt x="5673852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985128" y="420751"/>
            <a:ext cx="54635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Restarting</a:t>
            </a:r>
            <a:r>
              <a:rPr spc="-20" dirty="0"/>
              <a:t> </a:t>
            </a:r>
            <a:r>
              <a:rPr dirty="0"/>
              <a:t>Instruction</a:t>
            </a:r>
            <a:r>
              <a:rPr spc="-30" dirty="0"/>
              <a:t> </a:t>
            </a:r>
            <a:r>
              <a:rPr spc="-5" dirty="0"/>
              <a:t>which</a:t>
            </a:r>
            <a:r>
              <a:rPr spc="-20" dirty="0"/>
              <a:t> </a:t>
            </a:r>
            <a:r>
              <a:rPr spc="-10" dirty="0"/>
              <a:t>resulted</a:t>
            </a:r>
            <a:r>
              <a:rPr spc="-15" dirty="0"/>
              <a:t> </a:t>
            </a:r>
            <a:r>
              <a:rPr dirty="0"/>
              <a:t>in</a:t>
            </a:r>
            <a:r>
              <a:rPr spc="-5" dirty="0"/>
              <a:t> </a:t>
            </a:r>
            <a:r>
              <a:rPr dirty="0"/>
              <a:t>a</a:t>
            </a:r>
            <a:r>
              <a:rPr spc="5" dirty="0"/>
              <a:t> </a:t>
            </a:r>
            <a:r>
              <a:rPr spc="-10" dirty="0"/>
              <a:t>page</a:t>
            </a:r>
            <a:r>
              <a:rPr spc="-5" dirty="0"/>
              <a:t> </a:t>
            </a:r>
            <a:r>
              <a:rPr spc="-10" dirty="0"/>
              <a:t>fault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4191127" y="3883914"/>
            <a:ext cx="525780" cy="218440"/>
            <a:chOff x="4191127" y="3883914"/>
            <a:chExt cx="525780" cy="218440"/>
          </a:xfrm>
        </p:grpSpPr>
        <p:sp>
          <p:nvSpPr>
            <p:cNvPr id="12" name="object 12"/>
            <p:cNvSpPr/>
            <p:nvPr/>
          </p:nvSpPr>
          <p:spPr>
            <a:xfrm>
              <a:off x="4191127" y="3959987"/>
              <a:ext cx="504825" cy="55880"/>
            </a:xfrm>
            <a:custGeom>
              <a:avLst/>
              <a:gdLst/>
              <a:ahLst/>
              <a:cxnLst/>
              <a:rect l="l" t="t" r="r" b="b"/>
              <a:pathLst>
                <a:path w="504825" h="55879">
                  <a:moveTo>
                    <a:pt x="6858" y="43180"/>
                  </a:moveTo>
                  <a:lnTo>
                    <a:pt x="12700" y="49783"/>
                  </a:lnTo>
                  <a:lnTo>
                    <a:pt x="7209" y="55045"/>
                  </a:lnTo>
                  <a:lnTo>
                    <a:pt x="8255" y="55752"/>
                  </a:lnTo>
                  <a:lnTo>
                    <a:pt x="37719" y="55752"/>
                  </a:lnTo>
                  <a:lnTo>
                    <a:pt x="47815" y="55499"/>
                  </a:lnTo>
                  <a:lnTo>
                    <a:pt x="16256" y="55499"/>
                  </a:lnTo>
                  <a:lnTo>
                    <a:pt x="21589" y="54610"/>
                  </a:lnTo>
                  <a:lnTo>
                    <a:pt x="22648" y="54610"/>
                  </a:lnTo>
                  <a:lnTo>
                    <a:pt x="29210" y="53975"/>
                  </a:lnTo>
                  <a:lnTo>
                    <a:pt x="29718" y="53975"/>
                  </a:lnTo>
                  <a:lnTo>
                    <a:pt x="37973" y="52450"/>
                  </a:lnTo>
                  <a:lnTo>
                    <a:pt x="48513" y="50673"/>
                  </a:lnTo>
                  <a:lnTo>
                    <a:pt x="48006" y="50673"/>
                  </a:lnTo>
                  <a:lnTo>
                    <a:pt x="59182" y="49656"/>
                  </a:lnTo>
                  <a:lnTo>
                    <a:pt x="59689" y="49530"/>
                  </a:lnTo>
                  <a:lnTo>
                    <a:pt x="71882" y="47370"/>
                  </a:lnTo>
                  <a:lnTo>
                    <a:pt x="72262" y="47370"/>
                  </a:lnTo>
                  <a:lnTo>
                    <a:pt x="84074" y="44576"/>
                  </a:lnTo>
                  <a:lnTo>
                    <a:pt x="83820" y="44576"/>
                  </a:lnTo>
                  <a:lnTo>
                    <a:pt x="89736" y="43433"/>
                  </a:lnTo>
                  <a:lnTo>
                    <a:pt x="13588" y="43433"/>
                  </a:lnTo>
                  <a:lnTo>
                    <a:pt x="7874" y="43306"/>
                  </a:lnTo>
                  <a:lnTo>
                    <a:pt x="8255" y="43306"/>
                  </a:lnTo>
                  <a:lnTo>
                    <a:pt x="6858" y="43180"/>
                  </a:lnTo>
                  <a:close/>
                </a:path>
                <a:path w="504825" h="55879">
                  <a:moveTo>
                    <a:pt x="7209" y="55045"/>
                  </a:moveTo>
                  <a:lnTo>
                    <a:pt x="6603" y="55625"/>
                  </a:lnTo>
                  <a:lnTo>
                    <a:pt x="7365" y="55499"/>
                  </a:lnTo>
                  <a:lnTo>
                    <a:pt x="7879" y="55499"/>
                  </a:lnTo>
                  <a:lnTo>
                    <a:pt x="7209" y="55045"/>
                  </a:lnTo>
                  <a:close/>
                </a:path>
                <a:path w="504825" h="55879">
                  <a:moveTo>
                    <a:pt x="21589" y="54610"/>
                  </a:moveTo>
                  <a:lnTo>
                    <a:pt x="16256" y="55499"/>
                  </a:lnTo>
                  <a:lnTo>
                    <a:pt x="47815" y="55499"/>
                  </a:lnTo>
                  <a:lnTo>
                    <a:pt x="57912" y="55371"/>
                  </a:lnTo>
                  <a:lnTo>
                    <a:pt x="58420" y="55371"/>
                  </a:lnTo>
                  <a:lnTo>
                    <a:pt x="64679" y="54737"/>
                  </a:lnTo>
                  <a:lnTo>
                    <a:pt x="21336" y="54737"/>
                  </a:lnTo>
                  <a:lnTo>
                    <a:pt x="21589" y="54610"/>
                  </a:lnTo>
                  <a:close/>
                </a:path>
                <a:path w="504825" h="55879">
                  <a:moveTo>
                    <a:pt x="7493" y="42799"/>
                  </a:moveTo>
                  <a:lnTo>
                    <a:pt x="6603" y="42799"/>
                  </a:lnTo>
                  <a:lnTo>
                    <a:pt x="0" y="50164"/>
                  </a:lnTo>
                  <a:lnTo>
                    <a:pt x="7209" y="55045"/>
                  </a:lnTo>
                  <a:lnTo>
                    <a:pt x="12700" y="49783"/>
                  </a:lnTo>
                  <a:lnTo>
                    <a:pt x="6858" y="43180"/>
                  </a:lnTo>
                  <a:lnTo>
                    <a:pt x="50969" y="43180"/>
                  </a:lnTo>
                  <a:lnTo>
                    <a:pt x="57658" y="43052"/>
                  </a:lnTo>
                  <a:lnTo>
                    <a:pt x="57150" y="43052"/>
                  </a:lnTo>
                  <a:lnTo>
                    <a:pt x="58240" y="42925"/>
                  </a:lnTo>
                  <a:lnTo>
                    <a:pt x="8255" y="42925"/>
                  </a:lnTo>
                  <a:lnTo>
                    <a:pt x="7493" y="42799"/>
                  </a:lnTo>
                  <a:close/>
                </a:path>
                <a:path w="504825" h="55879">
                  <a:moveTo>
                    <a:pt x="22648" y="54610"/>
                  </a:moveTo>
                  <a:lnTo>
                    <a:pt x="21589" y="54610"/>
                  </a:lnTo>
                  <a:lnTo>
                    <a:pt x="21336" y="54737"/>
                  </a:lnTo>
                  <a:lnTo>
                    <a:pt x="22648" y="54610"/>
                  </a:lnTo>
                  <a:close/>
                </a:path>
                <a:path w="504825" h="55879">
                  <a:moveTo>
                    <a:pt x="419862" y="7619"/>
                  </a:moveTo>
                  <a:lnTo>
                    <a:pt x="395350" y="9525"/>
                  </a:lnTo>
                  <a:lnTo>
                    <a:pt x="395097" y="9525"/>
                  </a:lnTo>
                  <a:lnTo>
                    <a:pt x="350138" y="14224"/>
                  </a:lnTo>
                  <a:lnTo>
                    <a:pt x="320421" y="16763"/>
                  </a:lnTo>
                  <a:lnTo>
                    <a:pt x="277749" y="21208"/>
                  </a:lnTo>
                  <a:lnTo>
                    <a:pt x="168021" y="31876"/>
                  </a:lnTo>
                  <a:lnTo>
                    <a:pt x="125182" y="35782"/>
                  </a:lnTo>
                  <a:lnTo>
                    <a:pt x="124460" y="35940"/>
                  </a:lnTo>
                  <a:lnTo>
                    <a:pt x="115443" y="38100"/>
                  </a:lnTo>
                  <a:lnTo>
                    <a:pt x="115315" y="38100"/>
                  </a:lnTo>
                  <a:lnTo>
                    <a:pt x="105663" y="40258"/>
                  </a:lnTo>
                  <a:lnTo>
                    <a:pt x="95123" y="42418"/>
                  </a:lnTo>
                  <a:lnTo>
                    <a:pt x="83820" y="44576"/>
                  </a:lnTo>
                  <a:lnTo>
                    <a:pt x="84074" y="44576"/>
                  </a:lnTo>
                  <a:lnTo>
                    <a:pt x="72262" y="47370"/>
                  </a:lnTo>
                  <a:lnTo>
                    <a:pt x="71882" y="47370"/>
                  </a:lnTo>
                  <a:lnTo>
                    <a:pt x="59689" y="49530"/>
                  </a:lnTo>
                  <a:lnTo>
                    <a:pt x="59182" y="49656"/>
                  </a:lnTo>
                  <a:lnTo>
                    <a:pt x="48006" y="50673"/>
                  </a:lnTo>
                  <a:lnTo>
                    <a:pt x="48513" y="50673"/>
                  </a:lnTo>
                  <a:lnTo>
                    <a:pt x="37973" y="52450"/>
                  </a:lnTo>
                  <a:lnTo>
                    <a:pt x="29718" y="53975"/>
                  </a:lnTo>
                  <a:lnTo>
                    <a:pt x="29210" y="53975"/>
                  </a:lnTo>
                  <a:lnTo>
                    <a:pt x="21336" y="54737"/>
                  </a:lnTo>
                  <a:lnTo>
                    <a:pt x="64679" y="54737"/>
                  </a:lnTo>
                  <a:lnTo>
                    <a:pt x="321690" y="30480"/>
                  </a:lnTo>
                  <a:lnTo>
                    <a:pt x="351409" y="28067"/>
                  </a:lnTo>
                  <a:lnTo>
                    <a:pt x="373125" y="25907"/>
                  </a:lnTo>
                  <a:lnTo>
                    <a:pt x="396621" y="23368"/>
                  </a:lnTo>
                  <a:lnTo>
                    <a:pt x="396367" y="23368"/>
                  </a:lnTo>
                  <a:lnTo>
                    <a:pt x="420877" y="21589"/>
                  </a:lnTo>
                  <a:lnTo>
                    <a:pt x="421259" y="21589"/>
                  </a:lnTo>
                  <a:lnTo>
                    <a:pt x="446786" y="18287"/>
                  </a:lnTo>
                  <a:lnTo>
                    <a:pt x="447881" y="18287"/>
                  </a:lnTo>
                  <a:lnTo>
                    <a:pt x="482981" y="14986"/>
                  </a:lnTo>
                  <a:lnTo>
                    <a:pt x="483235" y="14986"/>
                  </a:lnTo>
                  <a:lnTo>
                    <a:pt x="494664" y="13335"/>
                  </a:lnTo>
                  <a:lnTo>
                    <a:pt x="496760" y="13335"/>
                  </a:lnTo>
                  <a:lnTo>
                    <a:pt x="499490" y="13207"/>
                  </a:lnTo>
                  <a:lnTo>
                    <a:pt x="502261" y="12192"/>
                  </a:lnTo>
                  <a:lnTo>
                    <a:pt x="500125" y="12192"/>
                  </a:lnTo>
                  <a:lnTo>
                    <a:pt x="492251" y="11430"/>
                  </a:lnTo>
                  <a:lnTo>
                    <a:pt x="491109" y="11175"/>
                  </a:lnTo>
                  <a:lnTo>
                    <a:pt x="488055" y="7746"/>
                  </a:lnTo>
                  <a:lnTo>
                    <a:pt x="419481" y="7746"/>
                  </a:lnTo>
                  <a:lnTo>
                    <a:pt x="419862" y="7619"/>
                  </a:lnTo>
                  <a:close/>
                </a:path>
                <a:path w="504825" h="55879">
                  <a:moveTo>
                    <a:pt x="50969" y="43180"/>
                  </a:moveTo>
                  <a:lnTo>
                    <a:pt x="6858" y="43180"/>
                  </a:lnTo>
                  <a:lnTo>
                    <a:pt x="8255" y="43306"/>
                  </a:lnTo>
                  <a:lnTo>
                    <a:pt x="7874" y="43306"/>
                  </a:lnTo>
                  <a:lnTo>
                    <a:pt x="13588" y="43433"/>
                  </a:lnTo>
                  <a:lnTo>
                    <a:pt x="37592" y="43433"/>
                  </a:lnTo>
                  <a:lnTo>
                    <a:pt x="50969" y="43180"/>
                  </a:lnTo>
                  <a:close/>
                </a:path>
                <a:path w="504825" h="55879">
                  <a:moveTo>
                    <a:pt x="125182" y="35782"/>
                  </a:moveTo>
                  <a:lnTo>
                    <a:pt x="83438" y="39877"/>
                  </a:lnTo>
                  <a:lnTo>
                    <a:pt x="83312" y="40005"/>
                  </a:lnTo>
                  <a:lnTo>
                    <a:pt x="57150" y="43052"/>
                  </a:lnTo>
                  <a:lnTo>
                    <a:pt x="57658" y="43052"/>
                  </a:lnTo>
                  <a:lnTo>
                    <a:pt x="37592" y="43433"/>
                  </a:lnTo>
                  <a:lnTo>
                    <a:pt x="89736" y="43433"/>
                  </a:lnTo>
                  <a:lnTo>
                    <a:pt x="94996" y="42418"/>
                  </a:lnTo>
                  <a:lnTo>
                    <a:pt x="105537" y="40258"/>
                  </a:lnTo>
                  <a:lnTo>
                    <a:pt x="115315" y="38100"/>
                  </a:lnTo>
                  <a:lnTo>
                    <a:pt x="115443" y="38100"/>
                  </a:lnTo>
                  <a:lnTo>
                    <a:pt x="124460" y="35940"/>
                  </a:lnTo>
                  <a:lnTo>
                    <a:pt x="125182" y="35782"/>
                  </a:lnTo>
                  <a:close/>
                </a:path>
                <a:path w="504825" h="55879">
                  <a:moveTo>
                    <a:pt x="28067" y="41529"/>
                  </a:moveTo>
                  <a:lnTo>
                    <a:pt x="20193" y="42290"/>
                  </a:lnTo>
                  <a:lnTo>
                    <a:pt x="19938" y="42290"/>
                  </a:lnTo>
                  <a:lnTo>
                    <a:pt x="14605" y="42925"/>
                  </a:lnTo>
                  <a:lnTo>
                    <a:pt x="58240" y="42925"/>
                  </a:lnTo>
                  <a:lnTo>
                    <a:pt x="69140" y="41656"/>
                  </a:lnTo>
                  <a:lnTo>
                    <a:pt x="27559" y="41656"/>
                  </a:lnTo>
                  <a:lnTo>
                    <a:pt x="28067" y="41529"/>
                  </a:lnTo>
                  <a:close/>
                </a:path>
                <a:path w="504825" h="55879">
                  <a:moveTo>
                    <a:pt x="57912" y="37211"/>
                  </a:moveTo>
                  <a:lnTo>
                    <a:pt x="46736" y="38354"/>
                  </a:lnTo>
                  <a:lnTo>
                    <a:pt x="46355" y="38354"/>
                  </a:lnTo>
                  <a:lnTo>
                    <a:pt x="35940" y="40131"/>
                  </a:lnTo>
                  <a:lnTo>
                    <a:pt x="27559" y="41656"/>
                  </a:lnTo>
                  <a:lnTo>
                    <a:pt x="69140" y="41656"/>
                  </a:lnTo>
                  <a:lnTo>
                    <a:pt x="83312" y="40005"/>
                  </a:lnTo>
                  <a:lnTo>
                    <a:pt x="83438" y="39877"/>
                  </a:lnTo>
                  <a:lnTo>
                    <a:pt x="109101" y="37337"/>
                  </a:lnTo>
                  <a:lnTo>
                    <a:pt x="57531" y="37337"/>
                  </a:lnTo>
                  <a:lnTo>
                    <a:pt x="57912" y="37211"/>
                  </a:lnTo>
                  <a:close/>
                </a:path>
                <a:path w="504825" h="55879">
                  <a:moveTo>
                    <a:pt x="69723" y="35179"/>
                  </a:moveTo>
                  <a:lnTo>
                    <a:pt x="57531" y="37337"/>
                  </a:lnTo>
                  <a:lnTo>
                    <a:pt x="109101" y="37337"/>
                  </a:lnTo>
                  <a:lnTo>
                    <a:pt x="125182" y="35782"/>
                  </a:lnTo>
                  <a:lnTo>
                    <a:pt x="126529" y="35306"/>
                  </a:lnTo>
                  <a:lnTo>
                    <a:pt x="69342" y="35306"/>
                  </a:lnTo>
                  <a:lnTo>
                    <a:pt x="69723" y="35179"/>
                  </a:lnTo>
                  <a:close/>
                </a:path>
                <a:path w="504825" h="55879">
                  <a:moveTo>
                    <a:pt x="121412" y="23494"/>
                  </a:moveTo>
                  <a:lnTo>
                    <a:pt x="112522" y="25781"/>
                  </a:lnTo>
                  <a:lnTo>
                    <a:pt x="102870" y="27939"/>
                  </a:lnTo>
                  <a:lnTo>
                    <a:pt x="92583" y="30099"/>
                  </a:lnTo>
                  <a:lnTo>
                    <a:pt x="81534" y="32257"/>
                  </a:lnTo>
                  <a:lnTo>
                    <a:pt x="81152" y="32257"/>
                  </a:lnTo>
                  <a:lnTo>
                    <a:pt x="69342" y="35306"/>
                  </a:lnTo>
                  <a:lnTo>
                    <a:pt x="126529" y="35306"/>
                  </a:lnTo>
                  <a:lnTo>
                    <a:pt x="131190" y="33655"/>
                  </a:lnTo>
                  <a:lnTo>
                    <a:pt x="131722" y="33655"/>
                  </a:lnTo>
                  <a:lnTo>
                    <a:pt x="136398" y="32512"/>
                  </a:lnTo>
                  <a:lnTo>
                    <a:pt x="136144" y="32512"/>
                  </a:lnTo>
                  <a:lnTo>
                    <a:pt x="138785" y="32004"/>
                  </a:lnTo>
                  <a:lnTo>
                    <a:pt x="137795" y="32004"/>
                  </a:lnTo>
                  <a:lnTo>
                    <a:pt x="137160" y="31876"/>
                  </a:lnTo>
                  <a:lnTo>
                    <a:pt x="137758" y="31876"/>
                  </a:lnTo>
                  <a:lnTo>
                    <a:pt x="136525" y="31750"/>
                  </a:lnTo>
                  <a:lnTo>
                    <a:pt x="134365" y="30861"/>
                  </a:lnTo>
                  <a:lnTo>
                    <a:pt x="134365" y="23749"/>
                  </a:lnTo>
                  <a:lnTo>
                    <a:pt x="120776" y="23749"/>
                  </a:lnTo>
                  <a:lnTo>
                    <a:pt x="121412" y="23494"/>
                  </a:lnTo>
                  <a:close/>
                </a:path>
                <a:path w="504825" h="55879">
                  <a:moveTo>
                    <a:pt x="131722" y="33655"/>
                  </a:moveTo>
                  <a:lnTo>
                    <a:pt x="131190" y="33655"/>
                  </a:lnTo>
                  <a:lnTo>
                    <a:pt x="130683" y="33908"/>
                  </a:lnTo>
                  <a:lnTo>
                    <a:pt x="131722" y="33655"/>
                  </a:lnTo>
                  <a:close/>
                </a:path>
                <a:path w="504825" h="55879">
                  <a:moveTo>
                    <a:pt x="137758" y="31876"/>
                  </a:moveTo>
                  <a:lnTo>
                    <a:pt x="137160" y="31876"/>
                  </a:lnTo>
                  <a:lnTo>
                    <a:pt x="137795" y="32004"/>
                  </a:lnTo>
                  <a:lnTo>
                    <a:pt x="137758" y="31876"/>
                  </a:lnTo>
                  <a:close/>
                </a:path>
                <a:path w="504825" h="55879">
                  <a:moveTo>
                    <a:pt x="139446" y="31876"/>
                  </a:moveTo>
                  <a:lnTo>
                    <a:pt x="137758" y="31876"/>
                  </a:lnTo>
                  <a:lnTo>
                    <a:pt x="137795" y="32004"/>
                  </a:lnTo>
                  <a:lnTo>
                    <a:pt x="138785" y="32004"/>
                  </a:lnTo>
                  <a:lnTo>
                    <a:pt x="139446" y="31876"/>
                  </a:lnTo>
                  <a:close/>
                </a:path>
                <a:path w="504825" h="55879">
                  <a:moveTo>
                    <a:pt x="134365" y="19938"/>
                  </a:moveTo>
                  <a:lnTo>
                    <a:pt x="134365" y="30861"/>
                  </a:lnTo>
                  <a:lnTo>
                    <a:pt x="136525" y="31750"/>
                  </a:lnTo>
                  <a:lnTo>
                    <a:pt x="136606" y="30099"/>
                  </a:lnTo>
                  <a:lnTo>
                    <a:pt x="136639" y="27939"/>
                  </a:lnTo>
                  <a:lnTo>
                    <a:pt x="134365" y="19938"/>
                  </a:lnTo>
                  <a:close/>
                </a:path>
                <a:path w="504825" h="55879">
                  <a:moveTo>
                    <a:pt x="136702" y="28160"/>
                  </a:moveTo>
                  <a:lnTo>
                    <a:pt x="136525" y="31750"/>
                  </a:lnTo>
                  <a:lnTo>
                    <a:pt x="137722" y="31750"/>
                  </a:lnTo>
                  <a:lnTo>
                    <a:pt x="136702" y="28160"/>
                  </a:lnTo>
                  <a:close/>
                </a:path>
                <a:path w="504825" h="55879">
                  <a:moveTo>
                    <a:pt x="137109" y="19938"/>
                  </a:moveTo>
                  <a:lnTo>
                    <a:pt x="134365" y="19938"/>
                  </a:lnTo>
                  <a:lnTo>
                    <a:pt x="136702" y="28160"/>
                  </a:lnTo>
                  <a:lnTo>
                    <a:pt x="137109" y="19938"/>
                  </a:lnTo>
                  <a:close/>
                </a:path>
                <a:path w="504825" h="55879">
                  <a:moveTo>
                    <a:pt x="137160" y="18923"/>
                  </a:moveTo>
                  <a:lnTo>
                    <a:pt x="136525" y="19050"/>
                  </a:lnTo>
                  <a:lnTo>
                    <a:pt x="133350" y="19812"/>
                  </a:lnTo>
                  <a:lnTo>
                    <a:pt x="127508" y="21336"/>
                  </a:lnTo>
                  <a:lnTo>
                    <a:pt x="126873" y="21589"/>
                  </a:lnTo>
                  <a:lnTo>
                    <a:pt x="120776" y="23749"/>
                  </a:lnTo>
                  <a:lnTo>
                    <a:pt x="134365" y="23749"/>
                  </a:lnTo>
                  <a:lnTo>
                    <a:pt x="134365" y="19938"/>
                  </a:lnTo>
                  <a:lnTo>
                    <a:pt x="137109" y="19938"/>
                  </a:lnTo>
                  <a:lnTo>
                    <a:pt x="137160" y="18923"/>
                  </a:lnTo>
                  <a:close/>
                </a:path>
                <a:path w="504825" h="55879">
                  <a:moveTo>
                    <a:pt x="447881" y="18287"/>
                  </a:moveTo>
                  <a:lnTo>
                    <a:pt x="446786" y="18287"/>
                  </a:lnTo>
                  <a:lnTo>
                    <a:pt x="446532" y="18414"/>
                  </a:lnTo>
                  <a:lnTo>
                    <a:pt x="447881" y="18287"/>
                  </a:lnTo>
                  <a:close/>
                </a:path>
                <a:path w="504825" h="55879">
                  <a:moveTo>
                    <a:pt x="496760" y="13335"/>
                  </a:moveTo>
                  <a:lnTo>
                    <a:pt x="494664" y="13335"/>
                  </a:lnTo>
                  <a:lnTo>
                    <a:pt x="494030" y="13462"/>
                  </a:lnTo>
                  <a:lnTo>
                    <a:pt x="496760" y="13335"/>
                  </a:lnTo>
                  <a:close/>
                </a:path>
                <a:path w="504825" h="55879">
                  <a:moveTo>
                    <a:pt x="492251" y="507"/>
                  </a:moveTo>
                  <a:lnTo>
                    <a:pt x="491871" y="635"/>
                  </a:lnTo>
                  <a:lnTo>
                    <a:pt x="482853" y="1905"/>
                  </a:lnTo>
                  <a:lnTo>
                    <a:pt x="491109" y="11175"/>
                  </a:lnTo>
                  <a:lnTo>
                    <a:pt x="492251" y="11430"/>
                  </a:lnTo>
                  <a:lnTo>
                    <a:pt x="500125" y="12192"/>
                  </a:lnTo>
                  <a:lnTo>
                    <a:pt x="498786" y="5964"/>
                  </a:lnTo>
                  <a:lnTo>
                    <a:pt x="492251" y="507"/>
                  </a:lnTo>
                  <a:close/>
                </a:path>
                <a:path w="504825" h="55879">
                  <a:moveTo>
                    <a:pt x="498786" y="5964"/>
                  </a:moveTo>
                  <a:lnTo>
                    <a:pt x="500125" y="12192"/>
                  </a:lnTo>
                  <a:lnTo>
                    <a:pt x="502261" y="12192"/>
                  </a:lnTo>
                  <a:lnTo>
                    <a:pt x="503300" y="11811"/>
                  </a:lnTo>
                  <a:lnTo>
                    <a:pt x="504571" y="10794"/>
                  </a:lnTo>
                  <a:lnTo>
                    <a:pt x="498786" y="5964"/>
                  </a:lnTo>
                  <a:close/>
                </a:path>
                <a:path w="504825" h="55879">
                  <a:moveTo>
                    <a:pt x="481711" y="1269"/>
                  </a:moveTo>
                  <a:lnTo>
                    <a:pt x="445262" y="4444"/>
                  </a:lnTo>
                  <a:lnTo>
                    <a:pt x="445008" y="4444"/>
                  </a:lnTo>
                  <a:lnTo>
                    <a:pt x="419481" y="7746"/>
                  </a:lnTo>
                  <a:lnTo>
                    <a:pt x="488055" y="7746"/>
                  </a:lnTo>
                  <a:lnTo>
                    <a:pt x="482853" y="1905"/>
                  </a:lnTo>
                  <a:lnTo>
                    <a:pt x="486460" y="1396"/>
                  </a:lnTo>
                  <a:lnTo>
                    <a:pt x="481457" y="1396"/>
                  </a:lnTo>
                  <a:lnTo>
                    <a:pt x="481711" y="1269"/>
                  </a:lnTo>
                  <a:close/>
                </a:path>
                <a:path w="504825" h="55879">
                  <a:moveTo>
                    <a:pt x="497613" y="507"/>
                  </a:moveTo>
                  <a:lnTo>
                    <a:pt x="492251" y="507"/>
                  </a:lnTo>
                  <a:lnTo>
                    <a:pt x="498786" y="5964"/>
                  </a:lnTo>
                  <a:lnTo>
                    <a:pt x="497613" y="507"/>
                  </a:lnTo>
                  <a:close/>
                </a:path>
                <a:path w="504825" h="55879">
                  <a:moveTo>
                    <a:pt x="494030" y="0"/>
                  </a:moveTo>
                  <a:lnTo>
                    <a:pt x="493013" y="0"/>
                  </a:lnTo>
                  <a:lnTo>
                    <a:pt x="481457" y="1396"/>
                  </a:lnTo>
                  <a:lnTo>
                    <a:pt x="486460" y="1396"/>
                  </a:lnTo>
                  <a:lnTo>
                    <a:pt x="491871" y="635"/>
                  </a:lnTo>
                  <a:lnTo>
                    <a:pt x="492251" y="507"/>
                  </a:lnTo>
                  <a:lnTo>
                    <a:pt x="497613" y="507"/>
                  </a:lnTo>
                  <a:lnTo>
                    <a:pt x="499490" y="254"/>
                  </a:lnTo>
                  <a:lnTo>
                    <a:pt x="49403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3143" y="3883914"/>
              <a:ext cx="143510" cy="218186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80051" y="3747261"/>
            <a:ext cx="397256" cy="32042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86272" y="3883786"/>
            <a:ext cx="118872" cy="107950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5716651" y="1750695"/>
            <a:ext cx="6164580" cy="2703195"/>
            <a:chOff x="5716651" y="1750695"/>
            <a:chExt cx="6164580" cy="2703195"/>
          </a:xfrm>
        </p:grpSpPr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16651" y="3833495"/>
              <a:ext cx="564769" cy="14605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93943" y="3678555"/>
              <a:ext cx="2006727" cy="59410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89011" y="3716020"/>
              <a:ext cx="755523" cy="13944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88853" y="3459226"/>
              <a:ext cx="321691" cy="24434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43770" y="3462909"/>
              <a:ext cx="1890649" cy="99047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1312525" y="3727830"/>
              <a:ext cx="132715" cy="360680"/>
            </a:xfrm>
            <a:custGeom>
              <a:avLst/>
              <a:gdLst/>
              <a:ahLst/>
              <a:cxnLst/>
              <a:rect l="l" t="t" r="r" b="b"/>
              <a:pathLst>
                <a:path w="132715" h="360679">
                  <a:moveTo>
                    <a:pt x="106057" y="127635"/>
                  </a:moveTo>
                  <a:lnTo>
                    <a:pt x="106045" y="127762"/>
                  </a:lnTo>
                  <a:lnTo>
                    <a:pt x="106057" y="127635"/>
                  </a:lnTo>
                  <a:close/>
                </a:path>
                <a:path w="132715" h="360679">
                  <a:moveTo>
                    <a:pt x="132207" y="4572"/>
                  </a:moveTo>
                  <a:lnTo>
                    <a:pt x="119888" y="0"/>
                  </a:lnTo>
                  <a:lnTo>
                    <a:pt x="104140" y="41656"/>
                  </a:lnTo>
                  <a:lnTo>
                    <a:pt x="103759" y="42926"/>
                  </a:lnTo>
                  <a:lnTo>
                    <a:pt x="99568" y="66675"/>
                  </a:lnTo>
                  <a:lnTo>
                    <a:pt x="99568" y="66802"/>
                  </a:lnTo>
                  <a:lnTo>
                    <a:pt x="96443" y="86207"/>
                  </a:lnTo>
                  <a:lnTo>
                    <a:pt x="51142" y="112128"/>
                  </a:lnTo>
                  <a:lnTo>
                    <a:pt x="0" y="111760"/>
                  </a:lnTo>
                  <a:lnTo>
                    <a:pt x="0" y="124714"/>
                  </a:lnTo>
                  <a:lnTo>
                    <a:pt x="52959" y="124460"/>
                  </a:lnTo>
                  <a:lnTo>
                    <a:pt x="56007" y="123571"/>
                  </a:lnTo>
                  <a:lnTo>
                    <a:pt x="74244" y="112903"/>
                  </a:lnTo>
                  <a:lnTo>
                    <a:pt x="80772" y="109093"/>
                  </a:lnTo>
                  <a:lnTo>
                    <a:pt x="80899" y="108966"/>
                  </a:lnTo>
                  <a:lnTo>
                    <a:pt x="94284" y="100520"/>
                  </a:lnTo>
                  <a:lnTo>
                    <a:pt x="91186" y="125984"/>
                  </a:lnTo>
                  <a:lnTo>
                    <a:pt x="87884" y="157480"/>
                  </a:lnTo>
                  <a:lnTo>
                    <a:pt x="87820" y="159004"/>
                  </a:lnTo>
                  <a:lnTo>
                    <a:pt x="86360" y="188087"/>
                  </a:lnTo>
                  <a:lnTo>
                    <a:pt x="85598" y="215646"/>
                  </a:lnTo>
                  <a:lnTo>
                    <a:pt x="85471" y="278130"/>
                  </a:lnTo>
                  <a:lnTo>
                    <a:pt x="85445" y="278511"/>
                  </a:lnTo>
                  <a:lnTo>
                    <a:pt x="85432" y="278892"/>
                  </a:lnTo>
                  <a:lnTo>
                    <a:pt x="84836" y="292671"/>
                  </a:lnTo>
                  <a:lnTo>
                    <a:pt x="84797" y="292862"/>
                  </a:lnTo>
                  <a:lnTo>
                    <a:pt x="82880" y="304101"/>
                  </a:lnTo>
                  <a:lnTo>
                    <a:pt x="82931" y="303911"/>
                  </a:lnTo>
                  <a:lnTo>
                    <a:pt x="82804" y="304546"/>
                  </a:lnTo>
                  <a:lnTo>
                    <a:pt x="82880" y="304101"/>
                  </a:lnTo>
                  <a:lnTo>
                    <a:pt x="82753" y="304546"/>
                  </a:lnTo>
                  <a:lnTo>
                    <a:pt x="80086" y="314388"/>
                  </a:lnTo>
                  <a:lnTo>
                    <a:pt x="79959" y="314706"/>
                  </a:lnTo>
                  <a:lnTo>
                    <a:pt x="76314" y="323303"/>
                  </a:lnTo>
                  <a:lnTo>
                    <a:pt x="68846" y="331419"/>
                  </a:lnTo>
                  <a:lnTo>
                    <a:pt x="52578" y="341630"/>
                  </a:lnTo>
                  <a:lnTo>
                    <a:pt x="52959" y="341376"/>
                  </a:lnTo>
                  <a:lnTo>
                    <a:pt x="52489" y="341630"/>
                  </a:lnTo>
                  <a:lnTo>
                    <a:pt x="37909" y="349592"/>
                  </a:lnTo>
                  <a:lnTo>
                    <a:pt x="37490" y="349758"/>
                  </a:lnTo>
                  <a:lnTo>
                    <a:pt x="23368" y="355727"/>
                  </a:lnTo>
                  <a:lnTo>
                    <a:pt x="41148" y="360553"/>
                  </a:lnTo>
                  <a:lnTo>
                    <a:pt x="42545" y="360045"/>
                  </a:lnTo>
                  <a:lnTo>
                    <a:pt x="59309" y="353060"/>
                  </a:lnTo>
                  <a:lnTo>
                    <a:pt x="65773" y="349504"/>
                  </a:lnTo>
                  <a:lnTo>
                    <a:pt x="77343" y="343154"/>
                  </a:lnTo>
                  <a:lnTo>
                    <a:pt x="78867" y="341884"/>
                  </a:lnTo>
                  <a:lnTo>
                    <a:pt x="88138" y="332740"/>
                  </a:lnTo>
                  <a:lnTo>
                    <a:pt x="88760" y="331851"/>
                  </a:lnTo>
                  <a:lnTo>
                    <a:pt x="89560" y="330708"/>
                  </a:lnTo>
                  <a:lnTo>
                    <a:pt x="89662" y="330581"/>
                  </a:lnTo>
                  <a:lnTo>
                    <a:pt x="92379" y="324485"/>
                  </a:lnTo>
                  <a:lnTo>
                    <a:pt x="93345" y="322326"/>
                  </a:lnTo>
                  <a:lnTo>
                    <a:pt x="94488" y="319786"/>
                  </a:lnTo>
                  <a:lnTo>
                    <a:pt x="94869" y="318643"/>
                  </a:lnTo>
                  <a:lnTo>
                    <a:pt x="96202" y="313690"/>
                  </a:lnTo>
                  <a:lnTo>
                    <a:pt x="97790" y="307848"/>
                  </a:lnTo>
                  <a:lnTo>
                    <a:pt x="98463" y="303911"/>
                  </a:lnTo>
                  <a:lnTo>
                    <a:pt x="100076" y="294513"/>
                  </a:lnTo>
                  <a:lnTo>
                    <a:pt x="100203" y="293624"/>
                  </a:lnTo>
                  <a:lnTo>
                    <a:pt x="100279" y="291973"/>
                  </a:lnTo>
                  <a:lnTo>
                    <a:pt x="100965" y="278892"/>
                  </a:lnTo>
                  <a:lnTo>
                    <a:pt x="100838" y="215646"/>
                  </a:lnTo>
                  <a:lnTo>
                    <a:pt x="101473" y="188849"/>
                  </a:lnTo>
                  <a:lnTo>
                    <a:pt x="101485" y="188595"/>
                  </a:lnTo>
                  <a:lnTo>
                    <a:pt x="102971" y="159004"/>
                  </a:lnTo>
                  <a:lnTo>
                    <a:pt x="102997" y="158623"/>
                  </a:lnTo>
                  <a:lnTo>
                    <a:pt x="102870" y="159004"/>
                  </a:lnTo>
                  <a:lnTo>
                    <a:pt x="106019" y="127762"/>
                  </a:lnTo>
                  <a:lnTo>
                    <a:pt x="109435" y="96647"/>
                  </a:lnTo>
                  <a:lnTo>
                    <a:pt x="109474" y="96393"/>
                  </a:lnTo>
                  <a:lnTo>
                    <a:pt x="109347" y="96647"/>
                  </a:lnTo>
                  <a:lnTo>
                    <a:pt x="110667" y="87845"/>
                  </a:lnTo>
                  <a:lnTo>
                    <a:pt x="119380" y="79756"/>
                  </a:lnTo>
                  <a:lnTo>
                    <a:pt x="111569" y="81965"/>
                  </a:lnTo>
                  <a:lnTo>
                    <a:pt x="113538" y="68961"/>
                  </a:lnTo>
                  <a:lnTo>
                    <a:pt x="117132" y="46482"/>
                  </a:lnTo>
                  <a:lnTo>
                    <a:pt x="117271" y="45618"/>
                  </a:lnTo>
                  <a:lnTo>
                    <a:pt x="117424" y="45212"/>
                  </a:lnTo>
                  <a:lnTo>
                    <a:pt x="132207" y="457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347450" y="3876802"/>
              <a:ext cx="174244" cy="8356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599672" y="3818127"/>
              <a:ext cx="281431" cy="14478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965567" y="4103751"/>
              <a:ext cx="313943" cy="8864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73440" y="4023360"/>
              <a:ext cx="539876" cy="13588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085453" y="3907282"/>
              <a:ext cx="132842" cy="22669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676263" y="1766951"/>
              <a:ext cx="3661663" cy="236550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469626" y="1750695"/>
              <a:ext cx="623951" cy="464820"/>
            </a:xfrm>
            <a:prstGeom prst="rect">
              <a:avLst/>
            </a:prstGeom>
          </p:spPr>
        </p:pic>
      </p:grpSp>
      <p:sp>
        <p:nvSpPr>
          <p:cNvPr id="30" name="object 30"/>
          <p:cNvSpPr/>
          <p:nvPr/>
        </p:nvSpPr>
        <p:spPr>
          <a:xfrm>
            <a:off x="6330696" y="4593209"/>
            <a:ext cx="18415" cy="34925"/>
          </a:xfrm>
          <a:custGeom>
            <a:avLst/>
            <a:gdLst/>
            <a:ahLst/>
            <a:cxnLst/>
            <a:rect l="l" t="t" r="r" b="b"/>
            <a:pathLst>
              <a:path w="18414" h="34925">
                <a:moveTo>
                  <a:pt x="0" y="0"/>
                </a:moveTo>
                <a:lnTo>
                  <a:pt x="12318" y="34925"/>
                </a:lnTo>
                <a:lnTo>
                  <a:pt x="18161" y="3175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930773" y="4740020"/>
            <a:ext cx="22860" cy="50165"/>
          </a:xfrm>
          <a:custGeom>
            <a:avLst/>
            <a:gdLst/>
            <a:ahLst/>
            <a:cxnLst/>
            <a:rect l="l" t="t" r="r" b="b"/>
            <a:pathLst>
              <a:path w="22860" h="50164">
                <a:moveTo>
                  <a:pt x="15367" y="19812"/>
                </a:moveTo>
                <a:lnTo>
                  <a:pt x="15240" y="19939"/>
                </a:lnTo>
                <a:lnTo>
                  <a:pt x="15367" y="19812"/>
                </a:lnTo>
                <a:close/>
              </a:path>
              <a:path w="22860" h="50164">
                <a:moveTo>
                  <a:pt x="16002" y="17780"/>
                </a:moveTo>
                <a:lnTo>
                  <a:pt x="15875" y="18034"/>
                </a:lnTo>
                <a:lnTo>
                  <a:pt x="16002" y="17780"/>
                </a:lnTo>
                <a:close/>
              </a:path>
              <a:path w="22860" h="50164">
                <a:moveTo>
                  <a:pt x="22606" y="0"/>
                </a:moveTo>
                <a:lnTo>
                  <a:pt x="16002" y="635"/>
                </a:lnTo>
                <a:lnTo>
                  <a:pt x="16002" y="762"/>
                </a:lnTo>
                <a:lnTo>
                  <a:pt x="14351" y="3556"/>
                </a:lnTo>
                <a:lnTo>
                  <a:pt x="14605" y="3302"/>
                </a:lnTo>
                <a:lnTo>
                  <a:pt x="12827" y="5842"/>
                </a:lnTo>
                <a:lnTo>
                  <a:pt x="12192" y="7493"/>
                </a:lnTo>
                <a:lnTo>
                  <a:pt x="12192" y="9004"/>
                </a:lnTo>
                <a:lnTo>
                  <a:pt x="12065" y="9144"/>
                </a:lnTo>
                <a:lnTo>
                  <a:pt x="11303" y="11176"/>
                </a:lnTo>
                <a:lnTo>
                  <a:pt x="11303" y="12446"/>
                </a:lnTo>
                <a:lnTo>
                  <a:pt x="11430" y="11938"/>
                </a:lnTo>
                <a:lnTo>
                  <a:pt x="11303" y="12573"/>
                </a:lnTo>
                <a:lnTo>
                  <a:pt x="11303" y="12446"/>
                </a:lnTo>
                <a:lnTo>
                  <a:pt x="11264" y="12573"/>
                </a:lnTo>
                <a:lnTo>
                  <a:pt x="10795" y="14478"/>
                </a:lnTo>
                <a:lnTo>
                  <a:pt x="11049" y="13970"/>
                </a:lnTo>
                <a:lnTo>
                  <a:pt x="10287" y="15748"/>
                </a:lnTo>
                <a:lnTo>
                  <a:pt x="10147" y="16256"/>
                </a:lnTo>
                <a:lnTo>
                  <a:pt x="9525" y="18034"/>
                </a:lnTo>
                <a:lnTo>
                  <a:pt x="9398" y="18288"/>
                </a:lnTo>
                <a:lnTo>
                  <a:pt x="8775" y="20675"/>
                </a:lnTo>
                <a:lnTo>
                  <a:pt x="7493" y="22225"/>
                </a:lnTo>
                <a:lnTo>
                  <a:pt x="6858" y="23368"/>
                </a:lnTo>
                <a:lnTo>
                  <a:pt x="6438" y="25425"/>
                </a:lnTo>
                <a:lnTo>
                  <a:pt x="4953" y="28067"/>
                </a:lnTo>
                <a:lnTo>
                  <a:pt x="4953" y="27940"/>
                </a:lnTo>
                <a:lnTo>
                  <a:pt x="4864" y="28067"/>
                </a:lnTo>
                <a:lnTo>
                  <a:pt x="3556" y="30226"/>
                </a:lnTo>
                <a:lnTo>
                  <a:pt x="2413" y="32004"/>
                </a:lnTo>
                <a:lnTo>
                  <a:pt x="2133" y="33147"/>
                </a:lnTo>
                <a:lnTo>
                  <a:pt x="0" y="47117"/>
                </a:lnTo>
                <a:lnTo>
                  <a:pt x="254" y="47155"/>
                </a:lnTo>
                <a:lnTo>
                  <a:pt x="254" y="48768"/>
                </a:lnTo>
                <a:lnTo>
                  <a:pt x="1270" y="49911"/>
                </a:lnTo>
                <a:lnTo>
                  <a:pt x="3937" y="49911"/>
                </a:lnTo>
                <a:lnTo>
                  <a:pt x="5080" y="48768"/>
                </a:lnTo>
                <a:lnTo>
                  <a:pt x="5080" y="47866"/>
                </a:lnTo>
                <a:lnTo>
                  <a:pt x="5207" y="47879"/>
                </a:lnTo>
                <a:lnTo>
                  <a:pt x="7340" y="34798"/>
                </a:lnTo>
                <a:lnTo>
                  <a:pt x="7429" y="34226"/>
                </a:lnTo>
                <a:lnTo>
                  <a:pt x="7620" y="33909"/>
                </a:lnTo>
                <a:lnTo>
                  <a:pt x="8128" y="33020"/>
                </a:lnTo>
                <a:lnTo>
                  <a:pt x="8128" y="33147"/>
                </a:lnTo>
                <a:lnTo>
                  <a:pt x="8204" y="33020"/>
                </a:lnTo>
                <a:lnTo>
                  <a:pt x="9525" y="31115"/>
                </a:lnTo>
                <a:lnTo>
                  <a:pt x="9652" y="30988"/>
                </a:lnTo>
                <a:lnTo>
                  <a:pt x="11557" y="28194"/>
                </a:lnTo>
                <a:lnTo>
                  <a:pt x="11811" y="27559"/>
                </a:lnTo>
                <a:lnTo>
                  <a:pt x="12344" y="26035"/>
                </a:lnTo>
                <a:lnTo>
                  <a:pt x="12509" y="25565"/>
                </a:lnTo>
                <a:lnTo>
                  <a:pt x="13017" y="25019"/>
                </a:lnTo>
                <a:lnTo>
                  <a:pt x="13970" y="24003"/>
                </a:lnTo>
                <a:lnTo>
                  <a:pt x="14605" y="22733"/>
                </a:lnTo>
                <a:lnTo>
                  <a:pt x="14998" y="21209"/>
                </a:lnTo>
                <a:lnTo>
                  <a:pt x="15290" y="20066"/>
                </a:lnTo>
                <a:lnTo>
                  <a:pt x="15240" y="19939"/>
                </a:lnTo>
                <a:lnTo>
                  <a:pt x="15811" y="18288"/>
                </a:lnTo>
                <a:lnTo>
                  <a:pt x="15875" y="18034"/>
                </a:lnTo>
                <a:lnTo>
                  <a:pt x="16637" y="16256"/>
                </a:lnTo>
                <a:lnTo>
                  <a:pt x="16764" y="15748"/>
                </a:lnTo>
                <a:lnTo>
                  <a:pt x="17386" y="13970"/>
                </a:lnTo>
                <a:lnTo>
                  <a:pt x="17526" y="13589"/>
                </a:lnTo>
                <a:lnTo>
                  <a:pt x="17653" y="11887"/>
                </a:lnTo>
                <a:lnTo>
                  <a:pt x="17653" y="11176"/>
                </a:lnTo>
                <a:lnTo>
                  <a:pt x="17653" y="11887"/>
                </a:lnTo>
                <a:lnTo>
                  <a:pt x="17907" y="11430"/>
                </a:lnTo>
                <a:lnTo>
                  <a:pt x="17970" y="11176"/>
                </a:lnTo>
                <a:lnTo>
                  <a:pt x="18288" y="10033"/>
                </a:lnTo>
                <a:lnTo>
                  <a:pt x="18249" y="9271"/>
                </a:lnTo>
                <a:lnTo>
                  <a:pt x="18199" y="8483"/>
                </a:lnTo>
                <a:lnTo>
                  <a:pt x="18897" y="7493"/>
                </a:lnTo>
                <a:lnTo>
                  <a:pt x="19431" y="6731"/>
                </a:lnTo>
                <a:lnTo>
                  <a:pt x="21082" y="3302"/>
                </a:lnTo>
                <a:lnTo>
                  <a:pt x="21082" y="3429"/>
                </a:lnTo>
                <a:lnTo>
                  <a:pt x="21132" y="3302"/>
                </a:lnTo>
                <a:lnTo>
                  <a:pt x="2260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9431" y="403859"/>
            <a:ext cx="10789920" cy="5512435"/>
            <a:chOff x="789431" y="403859"/>
            <a:chExt cx="10789920" cy="55124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431" y="403859"/>
              <a:ext cx="10232136" cy="551230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905499" y="1216151"/>
              <a:ext cx="5674360" cy="399415"/>
            </a:xfrm>
            <a:custGeom>
              <a:avLst/>
              <a:gdLst/>
              <a:ahLst/>
              <a:cxnLst/>
              <a:rect l="l" t="t" r="r" b="b"/>
              <a:pathLst>
                <a:path w="5674359" h="399415">
                  <a:moveTo>
                    <a:pt x="5673852" y="0"/>
                  </a:moveTo>
                  <a:lnTo>
                    <a:pt x="0" y="0"/>
                  </a:lnTo>
                  <a:lnTo>
                    <a:pt x="0" y="399288"/>
                  </a:lnTo>
                  <a:lnTo>
                    <a:pt x="5673852" y="399288"/>
                  </a:lnTo>
                  <a:lnTo>
                    <a:pt x="567385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5399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Restarting</a:t>
            </a:r>
            <a:r>
              <a:rPr spc="-20" dirty="0"/>
              <a:t> </a:t>
            </a:r>
            <a:r>
              <a:rPr dirty="0"/>
              <a:t>Instruction</a:t>
            </a:r>
            <a:r>
              <a:rPr spc="-30" dirty="0"/>
              <a:t> </a:t>
            </a:r>
            <a:r>
              <a:rPr spc="-5" dirty="0"/>
              <a:t>which</a:t>
            </a:r>
            <a:r>
              <a:rPr spc="-20" dirty="0"/>
              <a:t> </a:t>
            </a:r>
            <a:r>
              <a:rPr spc="-10" dirty="0"/>
              <a:t>resulted</a:t>
            </a:r>
            <a:r>
              <a:rPr spc="-15" dirty="0"/>
              <a:t> </a:t>
            </a:r>
            <a:r>
              <a:rPr dirty="0"/>
              <a:t>in</a:t>
            </a:r>
            <a:r>
              <a:rPr spc="-5" dirty="0"/>
              <a:t> </a:t>
            </a:r>
            <a:r>
              <a:rPr dirty="0"/>
              <a:t>a</a:t>
            </a:r>
            <a:r>
              <a:rPr spc="5" dirty="0"/>
              <a:t> </a:t>
            </a:r>
            <a:r>
              <a:rPr spc="-10" dirty="0"/>
              <a:t>page</a:t>
            </a:r>
            <a:r>
              <a:rPr spc="-5" dirty="0"/>
              <a:t> </a:t>
            </a:r>
            <a:r>
              <a:rPr spc="-10" dirty="0"/>
              <a:t>fault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70660" y="499872"/>
            <a:ext cx="10109200" cy="5939155"/>
            <a:chOff x="1470660" y="499872"/>
            <a:chExt cx="10109200" cy="59391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0660" y="499872"/>
              <a:ext cx="8537448" cy="593902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905500" y="1216152"/>
              <a:ext cx="5674360" cy="399415"/>
            </a:xfrm>
            <a:custGeom>
              <a:avLst/>
              <a:gdLst/>
              <a:ahLst/>
              <a:cxnLst/>
              <a:rect l="l" t="t" r="r" b="b"/>
              <a:pathLst>
                <a:path w="5674359" h="399415">
                  <a:moveTo>
                    <a:pt x="5673852" y="0"/>
                  </a:moveTo>
                  <a:lnTo>
                    <a:pt x="0" y="0"/>
                  </a:lnTo>
                  <a:lnTo>
                    <a:pt x="0" y="399288"/>
                  </a:lnTo>
                  <a:lnTo>
                    <a:pt x="5673852" y="399288"/>
                  </a:lnTo>
                  <a:lnTo>
                    <a:pt x="567385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5399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Restarting</a:t>
            </a:r>
            <a:r>
              <a:rPr spc="-20" dirty="0"/>
              <a:t> </a:t>
            </a:r>
            <a:r>
              <a:rPr dirty="0"/>
              <a:t>Instruction</a:t>
            </a:r>
            <a:r>
              <a:rPr spc="-30" dirty="0"/>
              <a:t> </a:t>
            </a:r>
            <a:r>
              <a:rPr spc="-5" dirty="0"/>
              <a:t>which</a:t>
            </a:r>
            <a:r>
              <a:rPr spc="-20" dirty="0"/>
              <a:t> </a:t>
            </a:r>
            <a:r>
              <a:rPr spc="-10" dirty="0"/>
              <a:t>resulted</a:t>
            </a:r>
            <a:r>
              <a:rPr spc="-15" dirty="0"/>
              <a:t> </a:t>
            </a:r>
            <a:r>
              <a:rPr dirty="0"/>
              <a:t>in</a:t>
            </a:r>
            <a:r>
              <a:rPr spc="-5" dirty="0"/>
              <a:t> </a:t>
            </a:r>
            <a:r>
              <a:rPr dirty="0"/>
              <a:t>a</a:t>
            </a:r>
            <a:r>
              <a:rPr spc="5" dirty="0"/>
              <a:t> </a:t>
            </a:r>
            <a:r>
              <a:rPr spc="-10" dirty="0"/>
              <a:t>page</a:t>
            </a:r>
            <a:r>
              <a:rPr spc="-5" dirty="0"/>
              <a:t> </a:t>
            </a:r>
            <a:r>
              <a:rPr spc="-10" dirty="0"/>
              <a:t>fault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7205" y="411480"/>
            <a:ext cx="10605135" cy="5969635"/>
            <a:chOff x="497205" y="411480"/>
            <a:chExt cx="10605135" cy="59696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292" y="411480"/>
              <a:ext cx="10290048" cy="59115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85647" y="1703450"/>
              <a:ext cx="4323080" cy="2682875"/>
            </a:xfrm>
            <a:custGeom>
              <a:avLst/>
              <a:gdLst/>
              <a:ahLst/>
              <a:cxnLst/>
              <a:rect l="l" t="t" r="r" b="b"/>
              <a:pathLst>
                <a:path w="4323080" h="2682875">
                  <a:moveTo>
                    <a:pt x="43040" y="722757"/>
                  </a:moveTo>
                  <a:lnTo>
                    <a:pt x="41910" y="721614"/>
                  </a:lnTo>
                  <a:lnTo>
                    <a:pt x="39090" y="721614"/>
                  </a:lnTo>
                  <a:lnTo>
                    <a:pt x="37947" y="722757"/>
                  </a:lnTo>
                  <a:lnTo>
                    <a:pt x="37947" y="725551"/>
                  </a:lnTo>
                  <a:lnTo>
                    <a:pt x="39090" y="726694"/>
                  </a:lnTo>
                  <a:lnTo>
                    <a:pt x="41910" y="726694"/>
                  </a:lnTo>
                  <a:lnTo>
                    <a:pt x="43040" y="725551"/>
                  </a:lnTo>
                  <a:lnTo>
                    <a:pt x="43040" y="724154"/>
                  </a:lnTo>
                  <a:lnTo>
                    <a:pt x="43040" y="722757"/>
                  </a:lnTo>
                  <a:close/>
                </a:path>
                <a:path w="4323080" h="2682875">
                  <a:moveTo>
                    <a:pt x="55079" y="686943"/>
                  </a:moveTo>
                  <a:lnTo>
                    <a:pt x="55003" y="686054"/>
                  </a:lnTo>
                  <a:lnTo>
                    <a:pt x="55016" y="686943"/>
                  </a:lnTo>
                  <a:close/>
                </a:path>
                <a:path w="4323080" h="2682875">
                  <a:moveTo>
                    <a:pt x="59067" y="734568"/>
                  </a:moveTo>
                  <a:lnTo>
                    <a:pt x="58978" y="734047"/>
                  </a:lnTo>
                  <a:lnTo>
                    <a:pt x="59016" y="734568"/>
                  </a:lnTo>
                  <a:close/>
                </a:path>
                <a:path w="4323080" h="2682875">
                  <a:moveTo>
                    <a:pt x="67754" y="686485"/>
                  </a:moveTo>
                  <a:lnTo>
                    <a:pt x="67678" y="686943"/>
                  </a:lnTo>
                  <a:lnTo>
                    <a:pt x="67754" y="686485"/>
                  </a:lnTo>
                  <a:close/>
                </a:path>
                <a:path w="4323080" h="2682875">
                  <a:moveTo>
                    <a:pt x="67818" y="691007"/>
                  </a:moveTo>
                  <a:lnTo>
                    <a:pt x="67729" y="688936"/>
                  </a:lnTo>
                  <a:lnTo>
                    <a:pt x="67716" y="691007"/>
                  </a:lnTo>
                  <a:close/>
                </a:path>
                <a:path w="4323080" h="2682875">
                  <a:moveTo>
                    <a:pt x="79362" y="729234"/>
                  </a:moveTo>
                  <a:lnTo>
                    <a:pt x="79286" y="728980"/>
                  </a:lnTo>
                  <a:lnTo>
                    <a:pt x="79336" y="729234"/>
                  </a:lnTo>
                  <a:close/>
                </a:path>
                <a:path w="4323080" h="2682875">
                  <a:moveTo>
                    <a:pt x="387654" y="6807"/>
                  </a:moveTo>
                  <a:lnTo>
                    <a:pt x="387578" y="7239"/>
                  </a:lnTo>
                  <a:lnTo>
                    <a:pt x="387654" y="6807"/>
                  </a:lnTo>
                  <a:close/>
                </a:path>
                <a:path w="4323080" h="2682875">
                  <a:moveTo>
                    <a:pt x="387832" y="5842"/>
                  </a:moveTo>
                  <a:lnTo>
                    <a:pt x="384556" y="6540"/>
                  </a:lnTo>
                  <a:lnTo>
                    <a:pt x="384556" y="11557"/>
                  </a:lnTo>
                  <a:lnTo>
                    <a:pt x="382714" y="12928"/>
                  </a:lnTo>
                  <a:lnTo>
                    <a:pt x="377736" y="18161"/>
                  </a:lnTo>
                  <a:lnTo>
                    <a:pt x="382435" y="13208"/>
                  </a:lnTo>
                  <a:lnTo>
                    <a:pt x="382714" y="12928"/>
                  </a:lnTo>
                  <a:lnTo>
                    <a:pt x="383349" y="12446"/>
                  </a:lnTo>
                  <a:lnTo>
                    <a:pt x="384556" y="11557"/>
                  </a:lnTo>
                  <a:lnTo>
                    <a:pt x="384556" y="6540"/>
                  </a:lnTo>
                  <a:lnTo>
                    <a:pt x="379399" y="7607"/>
                  </a:lnTo>
                  <a:lnTo>
                    <a:pt x="373532" y="7302"/>
                  </a:lnTo>
                  <a:lnTo>
                    <a:pt x="373697" y="6477"/>
                  </a:lnTo>
                  <a:lnTo>
                    <a:pt x="374967" y="0"/>
                  </a:lnTo>
                  <a:lnTo>
                    <a:pt x="372872" y="1905"/>
                  </a:lnTo>
                  <a:lnTo>
                    <a:pt x="372376" y="2413"/>
                  </a:lnTo>
                  <a:lnTo>
                    <a:pt x="367030" y="8128"/>
                  </a:lnTo>
                  <a:lnTo>
                    <a:pt x="367131" y="8001"/>
                  </a:lnTo>
                  <a:lnTo>
                    <a:pt x="367004" y="8128"/>
                  </a:lnTo>
                  <a:lnTo>
                    <a:pt x="357416" y="18161"/>
                  </a:lnTo>
                  <a:lnTo>
                    <a:pt x="357505" y="18034"/>
                  </a:lnTo>
                  <a:lnTo>
                    <a:pt x="357365" y="18161"/>
                  </a:lnTo>
                  <a:lnTo>
                    <a:pt x="342976" y="32512"/>
                  </a:lnTo>
                  <a:lnTo>
                    <a:pt x="323507" y="53086"/>
                  </a:lnTo>
                  <a:lnTo>
                    <a:pt x="300342" y="77216"/>
                  </a:lnTo>
                  <a:lnTo>
                    <a:pt x="273659" y="106299"/>
                  </a:lnTo>
                  <a:lnTo>
                    <a:pt x="273570" y="106426"/>
                  </a:lnTo>
                  <a:lnTo>
                    <a:pt x="249313" y="133985"/>
                  </a:lnTo>
                  <a:lnTo>
                    <a:pt x="227660" y="159893"/>
                  </a:lnTo>
                  <a:lnTo>
                    <a:pt x="227393" y="160147"/>
                  </a:lnTo>
                  <a:lnTo>
                    <a:pt x="202298" y="193802"/>
                  </a:lnTo>
                  <a:lnTo>
                    <a:pt x="176085" y="232156"/>
                  </a:lnTo>
                  <a:lnTo>
                    <a:pt x="150507" y="273177"/>
                  </a:lnTo>
                  <a:lnTo>
                    <a:pt x="150418" y="273431"/>
                  </a:lnTo>
                  <a:lnTo>
                    <a:pt x="126301" y="314071"/>
                  </a:lnTo>
                  <a:lnTo>
                    <a:pt x="126187" y="314198"/>
                  </a:lnTo>
                  <a:lnTo>
                    <a:pt x="110388" y="342646"/>
                  </a:lnTo>
                  <a:lnTo>
                    <a:pt x="103047" y="357682"/>
                  </a:lnTo>
                  <a:lnTo>
                    <a:pt x="102768" y="358140"/>
                  </a:lnTo>
                  <a:lnTo>
                    <a:pt x="102692" y="358267"/>
                  </a:lnTo>
                  <a:lnTo>
                    <a:pt x="101079" y="356489"/>
                  </a:lnTo>
                  <a:lnTo>
                    <a:pt x="100965" y="356362"/>
                  </a:lnTo>
                  <a:lnTo>
                    <a:pt x="101041" y="356489"/>
                  </a:lnTo>
                  <a:lnTo>
                    <a:pt x="95745" y="350520"/>
                  </a:lnTo>
                  <a:lnTo>
                    <a:pt x="95707" y="350393"/>
                  </a:lnTo>
                  <a:lnTo>
                    <a:pt x="89649" y="343027"/>
                  </a:lnTo>
                  <a:lnTo>
                    <a:pt x="89522" y="342874"/>
                  </a:lnTo>
                  <a:lnTo>
                    <a:pt x="89369" y="342646"/>
                  </a:lnTo>
                  <a:lnTo>
                    <a:pt x="82537" y="333121"/>
                  </a:lnTo>
                  <a:lnTo>
                    <a:pt x="82448" y="332994"/>
                  </a:lnTo>
                  <a:lnTo>
                    <a:pt x="74066" y="320802"/>
                  </a:lnTo>
                  <a:lnTo>
                    <a:pt x="73964" y="320649"/>
                  </a:lnTo>
                  <a:lnTo>
                    <a:pt x="70167" y="314579"/>
                  </a:lnTo>
                  <a:lnTo>
                    <a:pt x="65011" y="306324"/>
                  </a:lnTo>
                  <a:lnTo>
                    <a:pt x="55981" y="292354"/>
                  </a:lnTo>
                  <a:lnTo>
                    <a:pt x="56159" y="292608"/>
                  </a:lnTo>
                  <a:lnTo>
                    <a:pt x="56007" y="292354"/>
                  </a:lnTo>
                  <a:lnTo>
                    <a:pt x="47155" y="277114"/>
                  </a:lnTo>
                  <a:lnTo>
                    <a:pt x="39636" y="263525"/>
                  </a:lnTo>
                  <a:lnTo>
                    <a:pt x="31000" y="250698"/>
                  </a:lnTo>
                  <a:lnTo>
                    <a:pt x="29921" y="249047"/>
                  </a:lnTo>
                  <a:lnTo>
                    <a:pt x="25552" y="242316"/>
                  </a:lnTo>
                  <a:lnTo>
                    <a:pt x="20307" y="234569"/>
                  </a:lnTo>
                  <a:lnTo>
                    <a:pt x="20078" y="234251"/>
                  </a:lnTo>
                  <a:lnTo>
                    <a:pt x="19850" y="233807"/>
                  </a:lnTo>
                  <a:lnTo>
                    <a:pt x="18567" y="231394"/>
                  </a:lnTo>
                  <a:lnTo>
                    <a:pt x="17437" y="229235"/>
                  </a:lnTo>
                  <a:lnTo>
                    <a:pt x="15582" y="226822"/>
                  </a:lnTo>
                  <a:lnTo>
                    <a:pt x="13436" y="225044"/>
                  </a:lnTo>
                  <a:lnTo>
                    <a:pt x="12077" y="224434"/>
                  </a:lnTo>
                  <a:lnTo>
                    <a:pt x="12077" y="239014"/>
                  </a:lnTo>
                  <a:lnTo>
                    <a:pt x="11430" y="239509"/>
                  </a:lnTo>
                  <a:lnTo>
                    <a:pt x="11391" y="242189"/>
                  </a:lnTo>
                  <a:lnTo>
                    <a:pt x="11391" y="241173"/>
                  </a:lnTo>
                  <a:lnTo>
                    <a:pt x="11391" y="239547"/>
                  </a:lnTo>
                  <a:lnTo>
                    <a:pt x="11391" y="238633"/>
                  </a:lnTo>
                  <a:lnTo>
                    <a:pt x="11391" y="239509"/>
                  </a:lnTo>
                  <a:lnTo>
                    <a:pt x="11976" y="238912"/>
                  </a:lnTo>
                  <a:lnTo>
                    <a:pt x="12077" y="224434"/>
                  </a:lnTo>
                  <a:lnTo>
                    <a:pt x="10464" y="223697"/>
                  </a:lnTo>
                  <a:lnTo>
                    <a:pt x="10464" y="236867"/>
                  </a:lnTo>
                  <a:lnTo>
                    <a:pt x="10452" y="237096"/>
                  </a:lnTo>
                  <a:lnTo>
                    <a:pt x="10261" y="237096"/>
                  </a:lnTo>
                  <a:lnTo>
                    <a:pt x="10248" y="236855"/>
                  </a:lnTo>
                  <a:lnTo>
                    <a:pt x="10363" y="236982"/>
                  </a:lnTo>
                  <a:lnTo>
                    <a:pt x="10464" y="223697"/>
                  </a:lnTo>
                  <a:lnTo>
                    <a:pt x="9537" y="223266"/>
                  </a:lnTo>
                  <a:lnTo>
                    <a:pt x="8839" y="223139"/>
                  </a:lnTo>
                  <a:lnTo>
                    <a:pt x="0" y="232410"/>
                  </a:lnTo>
                  <a:lnTo>
                    <a:pt x="6184" y="241173"/>
                  </a:lnTo>
                  <a:lnTo>
                    <a:pt x="3403" y="239014"/>
                  </a:lnTo>
                  <a:lnTo>
                    <a:pt x="4203" y="240284"/>
                  </a:lnTo>
                  <a:lnTo>
                    <a:pt x="6781" y="241744"/>
                  </a:lnTo>
                  <a:lnTo>
                    <a:pt x="7213" y="242443"/>
                  </a:lnTo>
                  <a:lnTo>
                    <a:pt x="11887" y="249301"/>
                  </a:lnTo>
                  <a:lnTo>
                    <a:pt x="11747" y="249047"/>
                  </a:lnTo>
                  <a:lnTo>
                    <a:pt x="18186" y="259207"/>
                  </a:lnTo>
                  <a:lnTo>
                    <a:pt x="18300" y="259334"/>
                  </a:lnTo>
                  <a:lnTo>
                    <a:pt x="26581" y="271526"/>
                  </a:lnTo>
                  <a:lnTo>
                    <a:pt x="26212" y="271018"/>
                  </a:lnTo>
                  <a:lnTo>
                    <a:pt x="26479" y="271526"/>
                  </a:lnTo>
                  <a:lnTo>
                    <a:pt x="33743" y="284734"/>
                  </a:lnTo>
                  <a:lnTo>
                    <a:pt x="33832" y="284861"/>
                  </a:lnTo>
                  <a:lnTo>
                    <a:pt x="42837" y="300355"/>
                  </a:lnTo>
                  <a:lnTo>
                    <a:pt x="43014" y="300609"/>
                  </a:lnTo>
                  <a:lnTo>
                    <a:pt x="52006" y="314706"/>
                  </a:lnTo>
                  <a:lnTo>
                    <a:pt x="60896" y="328930"/>
                  </a:lnTo>
                  <a:lnTo>
                    <a:pt x="61099" y="329311"/>
                  </a:lnTo>
                  <a:lnTo>
                    <a:pt x="69824" y="342011"/>
                  </a:lnTo>
                  <a:lnTo>
                    <a:pt x="77025" y="352044"/>
                  </a:lnTo>
                  <a:lnTo>
                    <a:pt x="83985" y="360680"/>
                  </a:lnTo>
                  <a:lnTo>
                    <a:pt x="89382" y="366776"/>
                  </a:lnTo>
                  <a:lnTo>
                    <a:pt x="93065" y="370840"/>
                  </a:lnTo>
                  <a:lnTo>
                    <a:pt x="95491" y="373253"/>
                  </a:lnTo>
                  <a:lnTo>
                    <a:pt x="97739" y="375031"/>
                  </a:lnTo>
                  <a:lnTo>
                    <a:pt x="95580" y="370636"/>
                  </a:lnTo>
                  <a:lnTo>
                    <a:pt x="102908" y="377698"/>
                  </a:lnTo>
                  <a:lnTo>
                    <a:pt x="103327" y="377825"/>
                  </a:lnTo>
                  <a:lnTo>
                    <a:pt x="104762" y="377825"/>
                  </a:lnTo>
                  <a:lnTo>
                    <a:pt x="116751" y="365760"/>
                  </a:lnTo>
                  <a:lnTo>
                    <a:pt x="117119" y="365125"/>
                  </a:lnTo>
                  <a:lnTo>
                    <a:pt x="118541" y="362204"/>
                  </a:lnTo>
                  <a:lnTo>
                    <a:pt x="120840" y="357505"/>
                  </a:lnTo>
                  <a:lnTo>
                    <a:pt x="124561" y="349885"/>
                  </a:lnTo>
                  <a:lnTo>
                    <a:pt x="124688" y="349631"/>
                  </a:lnTo>
                  <a:lnTo>
                    <a:pt x="124523" y="349885"/>
                  </a:lnTo>
                  <a:lnTo>
                    <a:pt x="139738" y="322072"/>
                  </a:lnTo>
                  <a:lnTo>
                    <a:pt x="163855" y="281305"/>
                  </a:lnTo>
                  <a:lnTo>
                    <a:pt x="163766" y="281559"/>
                  </a:lnTo>
                  <a:lnTo>
                    <a:pt x="163918" y="281305"/>
                  </a:lnTo>
                  <a:lnTo>
                    <a:pt x="189153" y="240665"/>
                  </a:lnTo>
                  <a:lnTo>
                    <a:pt x="214782" y="202692"/>
                  </a:lnTo>
                  <a:lnTo>
                    <a:pt x="239534" y="169164"/>
                  </a:lnTo>
                  <a:lnTo>
                    <a:pt x="239280" y="169545"/>
                  </a:lnTo>
                  <a:lnTo>
                    <a:pt x="239585" y="169164"/>
                  </a:lnTo>
                  <a:lnTo>
                    <a:pt x="260819" y="143510"/>
                  </a:lnTo>
                  <a:lnTo>
                    <a:pt x="260667" y="143764"/>
                  </a:lnTo>
                  <a:lnTo>
                    <a:pt x="260883" y="143510"/>
                  </a:lnTo>
                  <a:lnTo>
                    <a:pt x="284784" y="116332"/>
                  </a:lnTo>
                  <a:lnTo>
                    <a:pt x="284695" y="116459"/>
                  </a:lnTo>
                  <a:lnTo>
                    <a:pt x="284810" y="116332"/>
                  </a:lnTo>
                  <a:lnTo>
                    <a:pt x="311302" y="87249"/>
                  </a:lnTo>
                  <a:lnTo>
                    <a:pt x="311200" y="87376"/>
                  </a:lnTo>
                  <a:lnTo>
                    <a:pt x="311315" y="87249"/>
                  </a:lnTo>
                  <a:lnTo>
                    <a:pt x="353504" y="42799"/>
                  </a:lnTo>
                  <a:lnTo>
                    <a:pt x="353631" y="42672"/>
                  </a:lnTo>
                  <a:lnTo>
                    <a:pt x="367880" y="28448"/>
                  </a:lnTo>
                  <a:lnTo>
                    <a:pt x="367982" y="28321"/>
                  </a:lnTo>
                  <a:lnTo>
                    <a:pt x="373075" y="23063"/>
                  </a:lnTo>
                  <a:lnTo>
                    <a:pt x="373202" y="26174"/>
                  </a:lnTo>
                  <a:lnTo>
                    <a:pt x="373303" y="25527"/>
                  </a:lnTo>
                  <a:lnTo>
                    <a:pt x="373240" y="26797"/>
                  </a:lnTo>
                  <a:lnTo>
                    <a:pt x="373202" y="26174"/>
                  </a:lnTo>
                  <a:lnTo>
                    <a:pt x="373113" y="26797"/>
                  </a:lnTo>
                  <a:lnTo>
                    <a:pt x="372021" y="34417"/>
                  </a:lnTo>
                  <a:lnTo>
                    <a:pt x="371843" y="34925"/>
                  </a:lnTo>
                  <a:lnTo>
                    <a:pt x="369468" y="41402"/>
                  </a:lnTo>
                  <a:lnTo>
                    <a:pt x="382511" y="39370"/>
                  </a:lnTo>
                  <a:lnTo>
                    <a:pt x="383438" y="37592"/>
                  </a:lnTo>
                  <a:lnTo>
                    <a:pt x="384683" y="33782"/>
                  </a:lnTo>
                  <a:lnTo>
                    <a:pt x="386384" y="28575"/>
                  </a:lnTo>
                  <a:lnTo>
                    <a:pt x="386715" y="26797"/>
                  </a:lnTo>
                  <a:lnTo>
                    <a:pt x="386765" y="25527"/>
                  </a:lnTo>
                  <a:lnTo>
                    <a:pt x="387426" y="10160"/>
                  </a:lnTo>
                  <a:lnTo>
                    <a:pt x="387515" y="8890"/>
                  </a:lnTo>
                  <a:lnTo>
                    <a:pt x="387578" y="7239"/>
                  </a:lnTo>
                  <a:lnTo>
                    <a:pt x="387680" y="6477"/>
                  </a:lnTo>
                  <a:lnTo>
                    <a:pt x="387654" y="6807"/>
                  </a:lnTo>
                  <a:lnTo>
                    <a:pt x="387705" y="6477"/>
                  </a:lnTo>
                  <a:lnTo>
                    <a:pt x="387832" y="5842"/>
                  </a:lnTo>
                  <a:close/>
                </a:path>
                <a:path w="4323080" h="2682875">
                  <a:moveTo>
                    <a:pt x="425246" y="503809"/>
                  </a:moveTo>
                  <a:lnTo>
                    <a:pt x="425234" y="502031"/>
                  </a:lnTo>
                  <a:lnTo>
                    <a:pt x="411924" y="501142"/>
                  </a:lnTo>
                  <a:lnTo>
                    <a:pt x="412432" y="500507"/>
                  </a:lnTo>
                  <a:lnTo>
                    <a:pt x="408952" y="504571"/>
                  </a:lnTo>
                  <a:lnTo>
                    <a:pt x="408546" y="504952"/>
                  </a:lnTo>
                  <a:lnTo>
                    <a:pt x="401053" y="512191"/>
                  </a:lnTo>
                  <a:lnTo>
                    <a:pt x="401154" y="512064"/>
                  </a:lnTo>
                  <a:lnTo>
                    <a:pt x="401015" y="512191"/>
                  </a:lnTo>
                  <a:lnTo>
                    <a:pt x="389140" y="522986"/>
                  </a:lnTo>
                  <a:lnTo>
                    <a:pt x="373646" y="538099"/>
                  </a:lnTo>
                  <a:lnTo>
                    <a:pt x="354101" y="557530"/>
                  </a:lnTo>
                  <a:lnTo>
                    <a:pt x="331368" y="580390"/>
                  </a:lnTo>
                  <a:lnTo>
                    <a:pt x="306946" y="607060"/>
                  </a:lnTo>
                  <a:lnTo>
                    <a:pt x="281254" y="636778"/>
                  </a:lnTo>
                  <a:lnTo>
                    <a:pt x="281178" y="636905"/>
                  </a:lnTo>
                  <a:lnTo>
                    <a:pt x="258546" y="664210"/>
                  </a:lnTo>
                  <a:lnTo>
                    <a:pt x="238861" y="689229"/>
                  </a:lnTo>
                  <a:lnTo>
                    <a:pt x="238721" y="689356"/>
                  </a:lnTo>
                  <a:lnTo>
                    <a:pt x="215074" y="721614"/>
                  </a:lnTo>
                  <a:lnTo>
                    <a:pt x="190868" y="759587"/>
                  </a:lnTo>
                  <a:lnTo>
                    <a:pt x="165620" y="798449"/>
                  </a:lnTo>
                  <a:lnTo>
                    <a:pt x="165506" y="798576"/>
                  </a:lnTo>
                  <a:lnTo>
                    <a:pt x="141846" y="837311"/>
                  </a:lnTo>
                  <a:lnTo>
                    <a:pt x="128257" y="863688"/>
                  </a:lnTo>
                  <a:lnTo>
                    <a:pt x="128257" y="880364"/>
                  </a:lnTo>
                  <a:lnTo>
                    <a:pt x="128168" y="880211"/>
                  </a:lnTo>
                  <a:lnTo>
                    <a:pt x="128079" y="879970"/>
                  </a:lnTo>
                  <a:lnTo>
                    <a:pt x="127990" y="879830"/>
                  </a:lnTo>
                  <a:lnTo>
                    <a:pt x="127876" y="879678"/>
                  </a:lnTo>
                  <a:lnTo>
                    <a:pt x="128003" y="879792"/>
                  </a:lnTo>
                  <a:lnTo>
                    <a:pt x="127850" y="879462"/>
                  </a:lnTo>
                  <a:lnTo>
                    <a:pt x="127850" y="879830"/>
                  </a:lnTo>
                  <a:lnTo>
                    <a:pt x="127850" y="879462"/>
                  </a:lnTo>
                  <a:lnTo>
                    <a:pt x="127977" y="879729"/>
                  </a:lnTo>
                  <a:lnTo>
                    <a:pt x="128092" y="879856"/>
                  </a:lnTo>
                  <a:lnTo>
                    <a:pt x="128193" y="880211"/>
                  </a:lnTo>
                  <a:lnTo>
                    <a:pt x="128257" y="880364"/>
                  </a:lnTo>
                  <a:lnTo>
                    <a:pt x="128257" y="863688"/>
                  </a:lnTo>
                  <a:lnTo>
                    <a:pt x="124828" y="870343"/>
                  </a:lnTo>
                  <a:lnTo>
                    <a:pt x="123469" y="866267"/>
                  </a:lnTo>
                  <a:lnTo>
                    <a:pt x="120688" y="857250"/>
                  </a:lnTo>
                  <a:lnTo>
                    <a:pt x="120650" y="857123"/>
                  </a:lnTo>
                  <a:lnTo>
                    <a:pt x="118516" y="849503"/>
                  </a:lnTo>
                  <a:lnTo>
                    <a:pt x="117449" y="845693"/>
                  </a:lnTo>
                  <a:lnTo>
                    <a:pt x="112356" y="831977"/>
                  </a:lnTo>
                  <a:lnTo>
                    <a:pt x="112191" y="831532"/>
                  </a:lnTo>
                  <a:lnTo>
                    <a:pt x="108813" y="820039"/>
                  </a:lnTo>
                  <a:lnTo>
                    <a:pt x="107581" y="815848"/>
                  </a:lnTo>
                  <a:lnTo>
                    <a:pt x="95605" y="780288"/>
                  </a:lnTo>
                  <a:lnTo>
                    <a:pt x="89903" y="762762"/>
                  </a:lnTo>
                  <a:lnTo>
                    <a:pt x="89865" y="762635"/>
                  </a:lnTo>
                  <a:lnTo>
                    <a:pt x="89877" y="762762"/>
                  </a:lnTo>
                  <a:lnTo>
                    <a:pt x="84404" y="745490"/>
                  </a:lnTo>
                  <a:lnTo>
                    <a:pt x="81013" y="734568"/>
                  </a:lnTo>
                  <a:lnTo>
                    <a:pt x="79438" y="729488"/>
                  </a:lnTo>
                  <a:lnTo>
                    <a:pt x="79336" y="729234"/>
                  </a:lnTo>
                  <a:lnTo>
                    <a:pt x="75209" y="714375"/>
                  </a:lnTo>
                  <a:lnTo>
                    <a:pt x="72123" y="705434"/>
                  </a:lnTo>
                  <a:lnTo>
                    <a:pt x="72059" y="697484"/>
                  </a:lnTo>
                  <a:lnTo>
                    <a:pt x="71056" y="694220"/>
                  </a:lnTo>
                  <a:lnTo>
                    <a:pt x="71056" y="733425"/>
                  </a:lnTo>
                  <a:lnTo>
                    <a:pt x="71005" y="733767"/>
                  </a:lnTo>
                  <a:lnTo>
                    <a:pt x="71043" y="733425"/>
                  </a:lnTo>
                  <a:lnTo>
                    <a:pt x="71056" y="694220"/>
                  </a:lnTo>
                  <a:lnTo>
                    <a:pt x="70967" y="693928"/>
                  </a:lnTo>
                  <a:lnTo>
                    <a:pt x="69507" y="691769"/>
                  </a:lnTo>
                  <a:lnTo>
                    <a:pt x="68999" y="691007"/>
                  </a:lnTo>
                  <a:lnTo>
                    <a:pt x="68859" y="690841"/>
                  </a:lnTo>
                  <a:lnTo>
                    <a:pt x="67818" y="689089"/>
                  </a:lnTo>
                  <a:lnTo>
                    <a:pt x="67818" y="691007"/>
                  </a:lnTo>
                  <a:lnTo>
                    <a:pt x="67818" y="693039"/>
                  </a:lnTo>
                  <a:lnTo>
                    <a:pt x="67818" y="694169"/>
                  </a:lnTo>
                  <a:lnTo>
                    <a:pt x="67818" y="695325"/>
                  </a:lnTo>
                  <a:lnTo>
                    <a:pt x="67716" y="693928"/>
                  </a:lnTo>
                  <a:lnTo>
                    <a:pt x="67818" y="694169"/>
                  </a:lnTo>
                  <a:lnTo>
                    <a:pt x="67818" y="693039"/>
                  </a:lnTo>
                  <a:lnTo>
                    <a:pt x="67716" y="691007"/>
                  </a:lnTo>
                  <a:lnTo>
                    <a:pt x="67678" y="688860"/>
                  </a:lnTo>
                  <a:lnTo>
                    <a:pt x="67729" y="687578"/>
                  </a:lnTo>
                  <a:lnTo>
                    <a:pt x="67729" y="687451"/>
                  </a:lnTo>
                  <a:lnTo>
                    <a:pt x="67729" y="687197"/>
                  </a:lnTo>
                  <a:lnTo>
                    <a:pt x="67678" y="686943"/>
                  </a:lnTo>
                  <a:lnTo>
                    <a:pt x="67754" y="686054"/>
                  </a:lnTo>
                  <a:lnTo>
                    <a:pt x="67754" y="686485"/>
                  </a:lnTo>
                  <a:lnTo>
                    <a:pt x="67818" y="686054"/>
                  </a:lnTo>
                  <a:lnTo>
                    <a:pt x="67843" y="685927"/>
                  </a:lnTo>
                  <a:lnTo>
                    <a:pt x="57988" y="688263"/>
                  </a:lnTo>
                  <a:lnTo>
                    <a:pt x="61379" y="687451"/>
                  </a:lnTo>
                  <a:lnTo>
                    <a:pt x="67843" y="685927"/>
                  </a:lnTo>
                  <a:lnTo>
                    <a:pt x="67729" y="688848"/>
                  </a:lnTo>
                  <a:lnTo>
                    <a:pt x="67818" y="689089"/>
                  </a:lnTo>
                  <a:lnTo>
                    <a:pt x="67818" y="688848"/>
                  </a:lnTo>
                  <a:lnTo>
                    <a:pt x="67894" y="685927"/>
                  </a:lnTo>
                  <a:lnTo>
                    <a:pt x="67919" y="685038"/>
                  </a:lnTo>
                  <a:lnTo>
                    <a:pt x="55079" y="686943"/>
                  </a:lnTo>
                  <a:lnTo>
                    <a:pt x="55029" y="687451"/>
                  </a:lnTo>
                  <a:lnTo>
                    <a:pt x="55029" y="687578"/>
                  </a:lnTo>
                  <a:lnTo>
                    <a:pt x="55029" y="688962"/>
                  </a:lnTo>
                  <a:lnTo>
                    <a:pt x="55029" y="691007"/>
                  </a:lnTo>
                  <a:lnTo>
                    <a:pt x="55029" y="688962"/>
                  </a:lnTo>
                  <a:lnTo>
                    <a:pt x="55003" y="695706"/>
                  </a:lnTo>
                  <a:lnTo>
                    <a:pt x="55321" y="697484"/>
                  </a:lnTo>
                  <a:lnTo>
                    <a:pt x="55384" y="697738"/>
                  </a:lnTo>
                  <a:lnTo>
                    <a:pt x="58889" y="707009"/>
                  </a:lnTo>
                  <a:lnTo>
                    <a:pt x="58788" y="706628"/>
                  </a:lnTo>
                  <a:lnTo>
                    <a:pt x="59220" y="707986"/>
                  </a:lnTo>
                  <a:lnTo>
                    <a:pt x="59207" y="719074"/>
                  </a:lnTo>
                  <a:lnTo>
                    <a:pt x="59207" y="719201"/>
                  </a:lnTo>
                  <a:lnTo>
                    <a:pt x="59207" y="723544"/>
                  </a:lnTo>
                  <a:lnTo>
                    <a:pt x="58674" y="726059"/>
                  </a:lnTo>
                  <a:lnTo>
                    <a:pt x="58623" y="730123"/>
                  </a:lnTo>
                  <a:lnTo>
                    <a:pt x="58674" y="731901"/>
                  </a:lnTo>
                  <a:lnTo>
                    <a:pt x="58851" y="733196"/>
                  </a:lnTo>
                  <a:lnTo>
                    <a:pt x="58864" y="733336"/>
                  </a:lnTo>
                  <a:lnTo>
                    <a:pt x="58978" y="734047"/>
                  </a:lnTo>
                  <a:lnTo>
                    <a:pt x="59067" y="734568"/>
                  </a:lnTo>
                  <a:lnTo>
                    <a:pt x="59055" y="734949"/>
                  </a:lnTo>
                  <a:lnTo>
                    <a:pt x="59524" y="733933"/>
                  </a:lnTo>
                  <a:lnTo>
                    <a:pt x="59994" y="732917"/>
                  </a:lnTo>
                  <a:lnTo>
                    <a:pt x="61048" y="730669"/>
                  </a:lnTo>
                  <a:lnTo>
                    <a:pt x="65963" y="740537"/>
                  </a:lnTo>
                  <a:lnTo>
                    <a:pt x="66725" y="740283"/>
                  </a:lnTo>
                  <a:lnTo>
                    <a:pt x="68072" y="738251"/>
                  </a:lnTo>
                  <a:lnTo>
                    <a:pt x="66522" y="733044"/>
                  </a:lnTo>
                  <a:lnTo>
                    <a:pt x="66636" y="733425"/>
                  </a:lnTo>
                  <a:lnTo>
                    <a:pt x="68072" y="738251"/>
                  </a:lnTo>
                  <a:lnTo>
                    <a:pt x="71437" y="749427"/>
                  </a:lnTo>
                  <a:lnTo>
                    <a:pt x="71450" y="749554"/>
                  </a:lnTo>
                  <a:lnTo>
                    <a:pt x="76847" y="767080"/>
                  </a:lnTo>
                  <a:lnTo>
                    <a:pt x="82562" y="784606"/>
                  </a:lnTo>
                  <a:lnTo>
                    <a:pt x="94361" y="820293"/>
                  </a:lnTo>
                  <a:lnTo>
                    <a:pt x="98983" y="835914"/>
                  </a:lnTo>
                  <a:lnTo>
                    <a:pt x="104000" y="849744"/>
                  </a:lnTo>
                  <a:lnTo>
                    <a:pt x="104076" y="850011"/>
                  </a:lnTo>
                  <a:lnTo>
                    <a:pt x="107175" y="861060"/>
                  </a:lnTo>
                  <a:lnTo>
                    <a:pt x="110159" y="870712"/>
                  </a:lnTo>
                  <a:lnTo>
                    <a:pt x="112229" y="876935"/>
                  </a:lnTo>
                  <a:lnTo>
                    <a:pt x="112293" y="877189"/>
                  </a:lnTo>
                  <a:lnTo>
                    <a:pt x="113665" y="881888"/>
                  </a:lnTo>
                  <a:lnTo>
                    <a:pt x="124244" y="892175"/>
                  </a:lnTo>
                  <a:lnTo>
                    <a:pt x="124612" y="892175"/>
                  </a:lnTo>
                  <a:lnTo>
                    <a:pt x="134188" y="883666"/>
                  </a:lnTo>
                  <a:lnTo>
                    <a:pt x="135293" y="881634"/>
                  </a:lnTo>
                  <a:lnTo>
                    <a:pt x="135915" y="880491"/>
                  </a:lnTo>
                  <a:lnTo>
                    <a:pt x="141427" y="870343"/>
                  </a:lnTo>
                  <a:lnTo>
                    <a:pt x="154495" y="844931"/>
                  </a:lnTo>
                  <a:lnTo>
                    <a:pt x="154635" y="844677"/>
                  </a:lnTo>
                  <a:lnTo>
                    <a:pt x="177609" y="805815"/>
                  </a:lnTo>
                  <a:lnTo>
                    <a:pt x="177469" y="806069"/>
                  </a:lnTo>
                  <a:lnTo>
                    <a:pt x="177622" y="805815"/>
                  </a:lnTo>
                  <a:lnTo>
                    <a:pt x="202577" y="767080"/>
                  </a:lnTo>
                  <a:lnTo>
                    <a:pt x="226123" y="729234"/>
                  </a:lnTo>
                  <a:lnTo>
                    <a:pt x="225983" y="729488"/>
                  </a:lnTo>
                  <a:lnTo>
                    <a:pt x="226250" y="729107"/>
                  </a:lnTo>
                  <a:lnTo>
                    <a:pt x="226517" y="728726"/>
                  </a:lnTo>
                  <a:lnTo>
                    <a:pt x="249021" y="696976"/>
                  </a:lnTo>
                  <a:lnTo>
                    <a:pt x="249123" y="696849"/>
                  </a:lnTo>
                  <a:lnTo>
                    <a:pt x="249008" y="696976"/>
                  </a:lnTo>
                  <a:lnTo>
                    <a:pt x="268097" y="671830"/>
                  </a:lnTo>
                  <a:lnTo>
                    <a:pt x="290195" y="644271"/>
                  </a:lnTo>
                  <a:lnTo>
                    <a:pt x="315518" y="614426"/>
                  </a:lnTo>
                  <a:lnTo>
                    <a:pt x="339242" y="587756"/>
                  </a:lnTo>
                  <a:lnTo>
                    <a:pt x="361315" y="564515"/>
                  </a:lnTo>
                  <a:lnTo>
                    <a:pt x="361238" y="564642"/>
                  </a:lnTo>
                  <a:lnTo>
                    <a:pt x="361353" y="564515"/>
                  </a:lnTo>
                  <a:lnTo>
                    <a:pt x="380606" y="545084"/>
                  </a:lnTo>
                  <a:lnTo>
                    <a:pt x="396011" y="529971"/>
                  </a:lnTo>
                  <a:lnTo>
                    <a:pt x="407758" y="519303"/>
                  </a:lnTo>
                  <a:lnTo>
                    <a:pt x="412584" y="514743"/>
                  </a:lnTo>
                  <a:lnTo>
                    <a:pt x="412788" y="520954"/>
                  </a:lnTo>
                  <a:lnTo>
                    <a:pt x="413105" y="526516"/>
                  </a:lnTo>
                  <a:lnTo>
                    <a:pt x="411784" y="530860"/>
                  </a:lnTo>
                  <a:lnTo>
                    <a:pt x="423456" y="530606"/>
                  </a:lnTo>
                  <a:lnTo>
                    <a:pt x="424548" y="527558"/>
                  </a:lnTo>
                  <a:lnTo>
                    <a:pt x="424662" y="525526"/>
                  </a:lnTo>
                  <a:lnTo>
                    <a:pt x="424929" y="520954"/>
                  </a:lnTo>
                  <a:lnTo>
                    <a:pt x="425119" y="514743"/>
                  </a:lnTo>
                  <a:lnTo>
                    <a:pt x="425221" y="507365"/>
                  </a:lnTo>
                  <a:lnTo>
                    <a:pt x="425246" y="503809"/>
                  </a:lnTo>
                  <a:close/>
                </a:path>
                <a:path w="4323080" h="2682875">
                  <a:moveTo>
                    <a:pt x="4322597" y="2681224"/>
                  </a:moveTo>
                  <a:lnTo>
                    <a:pt x="4322470" y="2680589"/>
                  </a:lnTo>
                  <a:lnTo>
                    <a:pt x="4322470" y="2678430"/>
                  </a:lnTo>
                  <a:lnTo>
                    <a:pt x="4322089" y="2677033"/>
                  </a:lnTo>
                  <a:lnTo>
                    <a:pt x="4319168" y="2673731"/>
                  </a:lnTo>
                  <a:lnTo>
                    <a:pt x="4318012" y="2673451"/>
                  </a:lnTo>
                  <a:lnTo>
                    <a:pt x="4317835" y="2673350"/>
                  </a:lnTo>
                  <a:lnTo>
                    <a:pt x="4313961" y="2671191"/>
                  </a:lnTo>
                  <a:lnTo>
                    <a:pt x="4310367" y="2669159"/>
                  </a:lnTo>
                  <a:lnTo>
                    <a:pt x="4310151" y="2669032"/>
                  </a:lnTo>
                  <a:lnTo>
                    <a:pt x="4310278" y="2669159"/>
                  </a:lnTo>
                  <a:lnTo>
                    <a:pt x="4306087" y="2666619"/>
                  </a:lnTo>
                  <a:lnTo>
                    <a:pt x="4306646" y="2673350"/>
                  </a:lnTo>
                  <a:lnTo>
                    <a:pt x="4306735" y="2674112"/>
                  </a:lnTo>
                  <a:lnTo>
                    <a:pt x="4309897" y="2676906"/>
                  </a:lnTo>
                  <a:lnTo>
                    <a:pt x="4310151" y="2677033"/>
                  </a:lnTo>
                  <a:lnTo>
                    <a:pt x="4313529" y="2679687"/>
                  </a:lnTo>
                  <a:lnTo>
                    <a:pt x="4313453" y="2682748"/>
                  </a:lnTo>
                  <a:lnTo>
                    <a:pt x="4322597" y="2682748"/>
                  </a:lnTo>
                  <a:lnTo>
                    <a:pt x="4322597" y="268122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5535" y="2952496"/>
              <a:ext cx="425030" cy="52565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7205" y="5262829"/>
              <a:ext cx="10362184" cy="11179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7334" y="283463"/>
            <a:ext cx="10382885" cy="6209030"/>
            <a:chOff x="267334" y="283463"/>
            <a:chExt cx="10382885" cy="62090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9187" y="283463"/>
              <a:ext cx="9240524" cy="607923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98574" y="1287780"/>
              <a:ext cx="521970" cy="487680"/>
            </a:xfrm>
            <a:custGeom>
              <a:avLst/>
              <a:gdLst/>
              <a:ahLst/>
              <a:cxnLst/>
              <a:rect l="l" t="t" r="r" b="b"/>
              <a:pathLst>
                <a:path w="521969" h="487680">
                  <a:moveTo>
                    <a:pt x="73540" y="461391"/>
                  </a:moveTo>
                  <a:lnTo>
                    <a:pt x="57277" y="461391"/>
                  </a:lnTo>
                  <a:lnTo>
                    <a:pt x="60452" y="470027"/>
                  </a:lnTo>
                  <a:lnTo>
                    <a:pt x="62737" y="475615"/>
                  </a:lnTo>
                  <a:lnTo>
                    <a:pt x="64008" y="479298"/>
                  </a:lnTo>
                  <a:lnTo>
                    <a:pt x="64388" y="480060"/>
                  </a:lnTo>
                  <a:lnTo>
                    <a:pt x="65405" y="482219"/>
                  </a:lnTo>
                  <a:lnTo>
                    <a:pt x="67944" y="485140"/>
                  </a:lnTo>
                  <a:lnTo>
                    <a:pt x="68961" y="485902"/>
                  </a:lnTo>
                  <a:lnTo>
                    <a:pt x="72643" y="487172"/>
                  </a:lnTo>
                  <a:lnTo>
                    <a:pt x="73278" y="487299"/>
                  </a:lnTo>
                  <a:lnTo>
                    <a:pt x="76200" y="487299"/>
                  </a:lnTo>
                  <a:lnTo>
                    <a:pt x="87503" y="479298"/>
                  </a:lnTo>
                  <a:lnTo>
                    <a:pt x="88011" y="478790"/>
                  </a:lnTo>
                  <a:lnTo>
                    <a:pt x="90754" y="475488"/>
                  </a:lnTo>
                  <a:lnTo>
                    <a:pt x="79121" y="475488"/>
                  </a:lnTo>
                  <a:lnTo>
                    <a:pt x="77898" y="474091"/>
                  </a:lnTo>
                  <a:lnTo>
                    <a:pt x="70738" y="474091"/>
                  </a:lnTo>
                  <a:lnTo>
                    <a:pt x="72887" y="471989"/>
                  </a:lnTo>
                  <a:lnTo>
                    <a:pt x="72643" y="471932"/>
                  </a:lnTo>
                  <a:lnTo>
                    <a:pt x="72945" y="471932"/>
                  </a:lnTo>
                  <a:lnTo>
                    <a:pt x="76119" y="468827"/>
                  </a:lnTo>
                  <a:lnTo>
                    <a:pt x="76278" y="468634"/>
                  </a:lnTo>
                  <a:lnTo>
                    <a:pt x="76218" y="468375"/>
                  </a:lnTo>
                  <a:lnTo>
                    <a:pt x="74727" y="464693"/>
                  </a:lnTo>
                  <a:lnTo>
                    <a:pt x="73540" y="461391"/>
                  </a:lnTo>
                  <a:close/>
                </a:path>
                <a:path w="521969" h="487680">
                  <a:moveTo>
                    <a:pt x="62611" y="475361"/>
                  </a:moveTo>
                  <a:lnTo>
                    <a:pt x="62701" y="475615"/>
                  </a:lnTo>
                  <a:lnTo>
                    <a:pt x="62611" y="475361"/>
                  </a:lnTo>
                  <a:close/>
                </a:path>
                <a:path w="521969" h="487680">
                  <a:moveTo>
                    <a:pt x="77773" y="472440"/>
                  </a:moveTo>
                  <a:lnTo>
                    <a:pt x="76453" y="472440"/>
                  </a:lnTo>
                  <a:lnTo>
                    <a:pt x="77469" y="473075"/>
                  </a:lnTo>
                  <a:lnTo>
                    <a:pt x="77009" y="473075"/>
                  </a:lnTo>
                  <a:lnTo>
                    <a:pt x="79121" y="475488"/>
                  </a:lnTo>
                  <a:lnTo>
                    <a:pt x="78463" y="474091"/>
                  </a:lnTo>
                  <a:lnTo>
                    <a:pt x="77998" y="473075"/>
                  </a:lnTo>
                  <a:lnTo>
                    <a:pt x="77469" y="473075"/>
                  </a:lnTo>
                  <a:lnTo>
                    <a:pt x="76889" y="472937"/>
                  </a:lnTo>
                  <a:lnTo>
                    <a:pt x="77949" y="472937"/>
                  </a:lnTo>
                  <a:lnTo>
                    <a:pt x="77773" y="472440"/>
                  </a:lnTo>
                  <a:close/>
                </a:path>
                <a:path w="521969" h="487680">
                  <a:moveTo>
                    <a:pt x="92547" y="473329"/>
                  </a:moveTo>
                  <a:lnTo>
                    <a:pt x="78105" y="473329"/>
                  </a:lnTo>
                  <a:lnTo>
                    <a:pt x="79121" y="475488"/>
                  </a:lnTo>
                  <a:lnTo>
                    <a:pt x="90754" y="475488"/>
                  </a:lnTo>
                  <a:lnTo>
                    <a:pt x="92547" y="473329"/>
                  </a:lnTo>
                  <a:close/>
                </a:path>
                <a:path w="521969" h="487680">
                  <a:moveTo>
                    <a:pt x="72887" y="471989"/>
                  </a:moveTo>
                  <a:lnTo>
                    <a:pt x="70738" y="474091"/>
                  </a:lnTo>
                  <a:lnTo>
                    <a:pt x="74721" y="472423"/>
                  </a:lnTo>
                  <a:lnTo>
                    <a:pt x="72887" y="471989"/>
                  </a:lnTo>
                  <a:close/>
                </a:path>
                <a:path w="521969" h="487680">
                  <a:moveTo>
                    <a:pt x="74721" y="472423"/>
                  </a:moveTo>
                  <a:lnTo>
                    <a:pt x="70738" y="474091"/>
                  </a:lnTo>
                  <a:lnTo>
                    <a:pt x="77898" y="474091"/>
                  </a:lnTo>
                  <a:lnTo>
                    <a:pt x="76889" y="472937"/>
                  </a:lnTo>
                  <a:lnTo>
                    <a:pt x="74721" y="472423"/>
                  </a:lnTo>
                  <a:close/>
                </a:path>
                <a:path w="521969" h="487680">
                  <a:moveTo>
                    <a:pt x="96662" y="468375"/>
                  </a:moveTo>
                  <a:lnTo>
                    <a:pt x="76581" y="468375"/>
                  </a:lnTo>
                  <a:lnTo>
                    <a:pt x="76358" y="468598"/>
                  </a:lnTo>
                  <a:lnTo>
                    <a:pt x="76423" y="468884"/>
                  </a:lnTo>
                  <a:lnTo>
                    <a:pt x="76962" y="470154"/>
                  </a:lnTo>
                  <a:lnTo>
                    <a:pt x="78359" y="474091"/>
                  </a:lnTo>
                  <a:lnTo>
                    <a:pt x="78105" y="473329"/>
                  </a:lnTo>
                  <a:lnTo>
                    <a:pt x="92547" y="473329"/>
                  </a:lnTo>
                  <a:lnTo>
                    <a:pt x="96662" y="468375"/>
                  </a:lnTo>
                  <a:close/>
                </a:path>
                <a:path w="521969" h="487680">
                  <a:moveTo>
                    <a:pt x="78105" y="473329"/>
                  </a:moveTo>
                  <a:lnTo>
                    <a:pt x="78359" y="474091"/>
                  </a:lnTo>
                  <a:lnTo>
                    <a:pt x="78105" y="473329"/>
                  </a:lnTo>
                  <a:close/>
                </a:path>
                <a:path w="521969" h="487680">
                  <a:moveTo>
                    <a:pt x="76453" y="472440"/>
                  </a:moveTo>
                  <a:lnTo>
                    <a:pt x="76889" y="472937"/>
                  </a:lnTo>
                  <a:lnTo>
                    <a:pt x="77469" y="473075"/>
                  </a:lnTo>
                  <a:lnTo>
                    <a:pt x="76453" y="472440"/>
                  </a:lnTo>
                  <a:close/>
                </a:path>
                <a:path w="521969" h="487680">
                  <a:moveTo>
                    <a:pt x="77547" y="471805"/>
                  </a:moveTo>
                  <a:lnTo>
                    <a:pt x="76200" y="471805"/>
                  </a:lnTo>
                  <a:lnTo>
                    <a:pt x="74721" y="472423"/>
                  </a:lnTo>
                  <a:lnTo>
                    <a:pt x="76889" y="472937"/>
                  </a:lnTo>
                  <a:lnTo>
                    <a:pt x="76453" y="472440"/>
                  </a:lnTo>
                  <a:lnTo>
                    <a:pt x="77773" y="472440"/>
                  </a:lnTo>
                  <a:lnTo>
                    <a:pt x="77547" y="471805"/>
                  </a:lnTo>
                  <a:close/>
                </a:path>
                <a:path w="521969" h="487680">
                  <a:moveTo>
                    <a:pt x="76322" y="468634"/>
                  </a:moveTo>
                  <a:lnTo>
                    <a:pt x="72887" y="471989"/>
                  </a:lnTo>
                  <a:lnTo>
                    <a:pt x="74721" y="472423"/>
                  </a:lnTo>
                  <a:lnTo>
                    <a:pt x="75896" y="471932"/>
                  </a:lnTo>
                  <a:lnTo>
                    <a:pt x="73278" y="471932"/>
                  </a:lnTo>
                  <a:lnTo>
                    <a:pt x="74040" y="471805"/>
                  </a:lnTo>
                  <a:lnTo>
                    <a:pt x="77547" y="471805"/>
                  </a:lnTo>
                  <a:lnTo>
                    <a:pt x="76962" y="470154"/>
                  </a:lnTo>
                  <a:lnTo>
                    <a:pt x="76834" y="469900"/>
                  </a:lnTo>
                  <a:lnTo>
                    <a:pt x="76322" y="468634"/>
                  </a:lnTo>
                  <a:close/>
                </a:path>
                <a:path w="521969" h="487680">
                  <a:moveTo>
                    <a:pt x="72945" y="471932"/>
                  </a:moveTo>
                  <a:lnTo>
                    <a:pt x="72643" y="471932"/>
                  </a:lnTo>
                  <a:lnTo>
                    <a:pt x="72887" y="471989"/>
                  </a:lnTo>
                  <a:close/>
                </a:path>
                <a:path w="521969" h="487680">
                  <a:moveTo>
                    <a:pt x="76200" y="471805"/>
                  </a:moveTo>
                  <a:lnTo>
                    <a:pt x="74040" y="471805"/>
                  </a:lnTo>
                  <a:lnTo>
                    <a:pt x="73278" y="471932"/>
                  </a:lnTo>
                  <a:lnTo>
                    <a:pt x="75896" y="471932"/>
                  </a:lnTo>
                  <a:lnTo>
                    <a:pt x="76200" y="471805"/>
                  </a:lnTo>
                  <a:close/>
                </a:path>
                <a:path w="521969" h="487680">
                  <a:moveTo>
                    <a:pt x="76308" y="468598"/>
                  </a:moveTo>
                  <a:lnTo>
                    <a:pt x="76119" y="468827"/>
                  </a:lnTo>
                  <a:lnTo>
                    <a:pt x="76316" y="468634"/>
                  </a:lnTo>
                  <a:close/>
                </a:path>
                <a:path w="521969" h="487680">
                  <a:moveTo>
                    <a:pt x="372799" y="166116"/>
                  </a:moveTo>
                  <a:lnTo>
                    <a:pt x="351917" y="166116"/>
                  </a:lnTo>
                  <a:lnTo>
                    <a:pt x="308609" y="210058"/>
                  </a:lnTo>
                  <a:lnTo>
                    <a:pt x="206883" y="316992"/>
                  </a:lnTo>
                  <a:lnTo>
                    <a:pt x="157099" y="371475"/>
                  </a:lnTo>
                  <a:lnTo>
                    <a:pt x="115950" y="419354"/>
                  </a:lnTo>
                  <a:lnTo>
                    <a:pt x="115824" y="419608"/>
                  </a:lnTo>
                  <a:lnTo>
                    <a:pt x="89662" y="452374"/>
                  </a:lnTo>
                  <a:lnTo>
                    <a:pt x="76308" y="468598"/>
                  </a:lnTo>
                  <a:lnTo>
                    <a:pt x="76581" y="468375"/>
                  </a:lnTo>
                  <a:lnTo>
                    <a:pt x="96662" y="468375"/>
                  </a:lnTo>
                  <a:lnTo>
                    <a:pt x="101727" y="462280"/>
                  </a:lnTo>
                  <a:lnTo>
                    <a:pt x="127938" y="429641"/>
                  </a:lnTo>
                  <a:lnTo>
                    <a:pt x="168801" y="381889"/>
                  </a:lnTo>
                  <a:lnTo>
                    <a:pt x="218440" y="327533"/>
                  </a:lnTo>
                  <a:lnTo>
                    <a:pt x="248434" y="295910"/>
                  </a:lnTo>
                  <a:lnTo>
                    <a:pt x="319665" y="220725"/>
                  </a:lnTo>
                  <a:lnTo>
                    <a:pt x="362966" y="176657"/>
                  </a:lnTo>
                  <a:lnTo>
                    <a:pt x="372799" y="166116"/>
                  </a:lnTo>
                  <a:close/>
                </a:path>
                <a:path w="521969" h="487680">
                  <a:moveTo>
                    <a:pt x="74754" y="464566"/>
                  </a:moveTo>
                  <a:close/>
                </a:path>
                <a:path w="521969" h="487680">
                  <a:moveTo>
                    <a:pt x="64757" y="435737"/>
                  </a:moveTo>
                  <a:lnTo>
                    <a:pt x="49149" y="435737"/>
                  </a:lnTo>
                  <a:lnTo>
                    <a:pt x="52705" y="449834"/>
                  </a:lnTo>
                  <a:lnTo>
                    <a:pt x="52959" y="450723"/>
                  </a:lnTo>
                  <a:lnTo>
                    <a:pt x="57277" y="461518"/>
                  </a:lnTo>
                  <a:lnTo>
                    <a:pt x="73540" y="461391"/>
                  </a:lnTo>
                  <a:lnTo>
                    <a:pt x="71500" y="456057"/>
                  </a:lnTo>
                  <a:lnTo>
                    <a:pt x="71374" y="455803"/>
                  </a:lnTo>
                  <a:lnTo>
                    <a:pt x="67056" y="445135"/>
                  </a:lnTo>
                  <a:lnTo>
                    <a:pt x="67205" y="445135"/>
                  </a:lnTo>
                  <a:lnTo>
                    <a:pt x="64757" y="435737"/>
                  </a:lnTo>
                  <a:close/>
                </a:path>
                <a:path w="521969" h="487680">
                  <a:moveTo>
                    <a:pt x="67205" y="445135"/>
                  </a:moveTo>
                  <a:lnTo>
                    <a:pt x="67056" y="445135"/>
                  </a:lnTo>
                  <a:lnTo>
                    <a:pt x="67437" y="446024"/>
                  </a:lnTo>
                  <a:lnTo>
                    <a:pt x="67205" y="445135"/>
                  </a:lnTo>
                  <a:close/>
                </a:path>
                <a:path w="521969" h="487680">
                  <a:moveTo>
                    <a:pt x="47909" y="387985"/>
                  </a:moveTo>
                  <a:lnTo>
                    <a:pt x="32003" y="387985"/>
                  </a:lnTo>
                  <a:lnTo>
                    <a:pt x="32131" y="388366"/>
                  </a:lnTo>
                  <a:lnTo>
                    <a:pt x="37718" y="405257"/>
                  </a:lnTo>
                  <a:lnTo>
                    <a:pt x="43053" y="421513"/>
                  </a:lnTo>
                  <a:lnTo>
                    <a:pt x="43306" y="422021"/>
                  </a:lnTo>
                  <a:lnTo>
                    <a:pt x="49403" y="436753"/>
                  </a:lnTo>
                  <a:lnTo>
                    <a:pt x="49149" y="435737"/>
                  </a:lnTo>
                  <a:lnTo>
                    <a:pt x="64757" y="435737"/>
                  </a:lnTo>
                  <a:lnTo>
                    <a:pt x="63500" y="430911"/>
                  </a:lnTo>
                  <a:lnTo>
                    <a:pt x="57614" y="416687"/>
                  </a:lnTo>
                  <a:lnTo>
                    <a:pt x="52069" y="400558"/>
                  </a:lnTo>
                  <a:lnTo>
                    <a:pt x="47909" y="387985"/>
                  </a:lnTo>
                  <a:close/>
                </a:path>
                <a:path w="521969" h="487680">
                  <a:moveTo>
                    <a:pt x="128143" y="429387"/>
                  </a:moveTo>
                  <a:lnTo>
                    <a:pt x="127888" y="429641"/>
                  </a:lnTo>
                  <a:lnTo>
                    <a:pt x="128143" y="429387"/>
                  </a:lnTo>
                  <a:close/>
                </a:path>
                <a:path w="521969" h="487680">
                  <a:moveTo>
                    <a:pt x="57403" y="416179"/>
                  </a:moveTo>
                  <a:lnTo>
                    <a:pt x="57531" y="416687"/>
                  </a:lnTo>
                  <a:lnTo>
                    <a:pt x="57403" y="416179"/>
                  </a:lnTo>
                  <a:close/>
                </a:path>
                <a:path w="521969" h="487680">
                  <a:moveTo>
                    <a:pt x="32124" y="388349"/>
                  </a:moveTo>
                  <a:close/>
                </a:path>
                <a:path w="521969" h="487680">
                  <a:moveTo>
                    <a:pt x="28456" y="337566"/>
                  </a:moveTo>
                  <a:lnTo>
                    <a:pt x="12446" y="337566"/>
                  </a:lnTo>
                  <a:lnTo>
                    <a:pt x="18922" y="354203"/>
                  </a:lnTo>
                  <a:lnTo>
                    <a:pt x="25272" y="370713"/>
                  </a:lnTo>
                  <a:lnTo>
                    <a:pt x="32124" y="388349"/>
                  </a:lnTo>
                  <a:lnTo>
                    <a:pt x="32003" y="387985"/>
                  </a:lnTo>
                  <a:lnTo>
                    <a:pt x="47909" y="387985"/>
                  </a:lnTo>
                  <a:lnTo>
                    <a:pt x="46228" y="382905"/>
                  </a:lnTo>
                  <a:lnTo>
                    <a:pt x="39369" y="365252"/>
                  </a:lnTo>
                  <a:lnTo>
                    <a:pt x="32765" y="348742"/>
                  </a:lnTo>
                  <a:lnTo>
                    <a:pt x="32893" y="348742"/>
                  </a:lnTo>
                  <a:lnTo>
                    <a:pt x="28456" y="337566"/>
                  </a:lnTo>
                  <a:close/>
                </a:path>
                <a:path w="521969" h="487680">
                  <a:moveTo>
                    <a:pt x="168909" y="381762"/>
                  </a:moveTo>
                  <a:lnTo>
                    <a:pt x="168783" y="381889"/>
                  </a:lnTo>
                  <a:lnTo>
                    <a:pt x="168909" y="381762"/>
                  </a:lnTo>
                  <a:close/>
                </a:path>
                <a:path w="521969" h="487680">
                  <a:moveTo>
                    <a:pt x="14986" y="298577"/>
                  </a:moveTo>
                  <a:lnTo>
                    <a:pt x="14096" y="298577"/>
                  </a:lnTo>
                  <a:lnTo>
                    <a:pt x="13843" y="302387"/>
                  </a:lnTo>
                  <a:lnTo>
                    <a:pt x="13588" y="303784"/>
                  </a:lnTo>
                  <a:lnTo>
                    <a:pt x="13334" y="306832"/>
                  </a:lnTo>
                  <a:lnTo>
                    <a:pt x="12953" y="308864"/>
                  </a:lnTo>
                  <a:lnTo>
                    <a:pt x="12911" y="310261"/>
                  </a:lnTo>
                  <a:lnTo>
                    <a:pt x="13334" y="314071"/>
                  </a:lnTo>
                  <a:lnTo>
                    <a:pt x="3237" y="315317"/>
                  </a:lnTo>
                  <a:lnTo>
                    <a:pt x="5841" y="323215"/>
                  </a:lnTo>
                  <a:lnTo>
                    <a:pt x="6096" y="323850"/>
                  </a:lnTo>
                  <a:lnTo>
                    <a:pt x="12572" y="337947"/>
                  </a:lnTo>
                  <a:lnTo>
                    <a:pt x="12446" y="337566"/>
                  </a:lnTo>
                  <a:lnTo>
                    <a:pt x="28456" y="337566"/>
                  </a:lnTo>
                  <a:lnTo>
                    <a:pt x="26288" y="332105"/>
                  </a:lnTo>
                  <a:lnTo>
                    <a:pt x="26162" y="331724"/>
                  </a:lnTo>
                  <a:lnTo>
                    <a:pt x="19974" y="318516"/>
                  </a:lnTo>
                  <a:lnTo>
                    <a:pt x="19558" y="317627"/>
                  </a:lnTo>
                  <a:lnTo>
                    <a:pt x="16378" y="307721"/>
                  </a:lnTo>
                  <a:lnTo>
                    <a:pt x="16093" y="306989"/>
                  </a:lnTo>
                  <a:lnTo>
                    <a:pt x="16071" y="306578"/>
                  </a:lnTo>
                  <a:lnTo>
                    <a:pt x="15084" y="300482"/>
                  </a:lnTo>
                  <a:lnTo>
                    <a:pt x="14859" y="299085"/>
                  </a:lnTo>
                  <a:lnTo>
                    <a:pt x="14986" y="299085"/>
                  </a:lnTo>
                  <a:lnTo>
                    <a:pt x="14986" y="298577"/>
                  </a:lnTo>
                  <a:close/>
                </a:path>
                <a:path w="521969" h="487680">
                  <a:moveTo>
                    <a:pt x="218559" y="327533"/>
                  </a:moveTo>
                  <a:close/>
                </a:path>
                <a:path w="521969" h="487680">
                  <a:moveTo>
                    <a:pt x="19558" y="317627"/>
                  </a:moveTo>
                  <a:lnTo>
                    <a:pt x="19938" y="318516"/>
                  </a:lnTo>
                  <a:lnTo>
                    <a:pt x="19854" y="318260"/>
                  </a:lnTo>
                  <a:lnTo>
                    <a:pt x="19558" y="317627"/>
                  </a:lnTo>
                  <a:close/>
                </a:path>
                <a:path w="521969" h="487680">
                  <a:moveTo>
                    <a:pt x="19854" y="318260"/>
                  </a:moveTo>
                  <a:lnTo>
                    <a:pt x="19938" y="318516"/>
                  </a:lnTo>
                  <a:lnTo>
                    <a:pt x="19854" y="318260"/>
                  </a:lnTo>
                  <a:close/>
                </a:path>
                <a:path w="521969" h="487680">
                  <a:moveTo>
                    <a:pt x="19645" y="317627"/>
                  </a:moveTo>
                  <a:lnTo>
                    <a:pt x="19854" y="318260"/>
                  </a:lnTo>
                  <a:lnTo>
                    <a:pt x="19645" y="317627"/>
                  </a:lnTo>
                  <a:close/>
                </a:path>
                <a:path w="521969" h="487680">
                  <a:moveTo>
                    <a:pt x="2914" y="314336"/>
                  </a:moveTo>
                  <a:lnTo>
                    <a:pt x="3047" y="315341"/>
                  </a:lnTo>
                  <a:lnTo>
                    <a:pt x="3237" y="315317"/>
                  </a:lnTo>
                  <a:lnTo>
                    <a:pt x="2914" y="314336"/>
                  </a:lnTo>
                  <a:close/>
                </a:path>
                <a:path w="521969" h="487680">
                  <a:moveTo>
                    <a:pt x="2525" y="310261"/>
                  </a:moveTo>
                  <a:lnTo>
                    <a:pt x="2370" y="310261"/>
                  </a:lnTo>
                  <a:lnTo>
                    <a:pt x="2914" y="314336"/>
                  </a:lnTo>
                  <a:lnTo>
                    <a:pt x="3237" y="315317"/>
                  </a:lnTo>
                  <a:lnTo>
                    <a:pt x="13334" y="314071"/>
                  </a:lnTo>
                  <a:lnTo>
                    <a:pt x="13024" y="311277"/>
                  </a:lnTo>
                  <a:lnTo>
                    <a:pt x="3047" y="311277"/>
                  </a:lnTo>
                  <a:lnTo>
                    <a:pt x="2793" y="311023"/>
                  </a:lnTo>
                  <a:lnTo>
                    <a:pt x="2525" y="310261"/>
                  </a:lnTo>
                  <a:close/>
                </a:path>
                <a:path w="521969" h="487680">
                  <a:moveTo>
                    <a:pt x="0" y="295656"/>
                  </a:moveTo>
                  <a:lnTo>
                    <a:pt x="2914" y="314336"/>
                  </a:lnTo>
                  <a:lnTo>
                    <a:pt x="2353" y="310134"/>
                  </a:lnTo>
                  <a:lnTo>
                    <a:pt x="2300" y="309625"/>
                  </a:lnTo>
                  <a:lnTo>
                    <a:pt x="2031" y="308864"/>
                  </a:lnTo>
                  <a:lnTo>
                    <a:pt x="1720" y="307721"/>
                  </a:lnTo>
                  <a:lnTo>
                    <a:pt x="1424" y="303784"/>
                  </a:lnTo>
                  <a:lnTo>
                    <a:pt x="1143" y="302387"/>
                  </a:lnTo>
                  <a:lnTo>
                    <a:pt x="1026" y="300355"/>
                  </a:lnTo>
                  <a:lnTo>
                    <a:pt x="907" y="298831"/>
                  </a:lnTo>
                  <a:lnTo>
                    <a:pt x="969" y="298577"/>
                  </a:lnTo>
                  <a:lnTo>
                    <a:pt x="877" y="298069"/>
                  </a:lnTo>
                  <a:lnTo>
                    <a:pt x="762" y="297053"/>
                  </a:lnTo>
                  <a:lnTo>
                    <a:pt x="514" y="295938"/>
                  </a:lnTo>
                  <a:lnTo>
                    <a:pt x="0" y="295656"/>
                  </a:lnTo>
                  <a:close/>
                </a:path>
                <a:path w="521969" h="487680">
                  <a:moveTo>
                    <a:pt x="2349" y="309763"/>
                  </a:moveTo>
                  <a:lnTo>
                    <a:pt x="2793" y="311023"/>
                  </a:lnTo>
                  <a:lnTo>
                    <a:pt x="3047" y="311277"/>
                  </a:lnTo>
                  <a:lnTo>
                    <a:pt x="2349" y="309763"/>
                  </a:lnTo>
                  <a:close/>
                </a:path>
                <a:path w="521969" h="487680">
                  <a:moveTo>
                    <a:pt x="13462" y="305054"/>
                  </a:moveTo>
                  <a:lnTo>
                    <a:pt x="1524" y="305054"/>
                  </a:lnTo>
                  <a:lnTo>
                    <a:pt x="1720" y="307721"/>
                  </a:lnTo>
                  <a:lnTo>
                    <a:pt x="2031" y="308864"/>
                  </a:lnTo>
                  <a:lnTo>
                    <a:pt x="2398" y="309869"/>
                  </a:lnTo>
                  <a:lnTo>
                    <a:pt x="3047" y="311277"/>
                  </a:lnTo>
                  <a:lnTo>
                    <a:pt x="11937" y="311277"/>
                  </a:lnTo>
                  <a:lnTo>
                    <a:pt x="12587" y="309869"/>
                  </a:lnTo>
                  <a:lnTo>
                    <a:pt x="12700" y="308356"/>
                  </a:lnTo>
                  <a:lnTo>
                    <a:pt x="13049" y="308356"/>
                  </a:lnTo>
                  <a:lnTo>
                    <a:pt x="13334" y="306832"/>
                  </a:lnTo>
                  <a:lnTo>
                    <a:pt x="13462" y="305054"/>
                  </a:lnTo>
                  <a:close/>
                </a:path>
                <a:path w="521969" h="487680">
                  <a:moveTo>
                    <a:pt x="12601" y="309840"/>
                  </a:moveTo>
                  <a:lnTo>
                    <a:pt x="11937" y="311277"/>
                  </a:lnTo>
                  <a:lnTo>
                    <a:pt x="12191" y="311023"/>
                  </a:lnTo>
                  <a:lnTo>
                    <a:pt x="12601" y="309840"/>
                  </a:lnTo>
                  <a:close/>
                </a:path>
                <a:path w="521969" h="487680">
                  <a:moveTo>
                    <a:pt x="12841" y="309625"/>
                  </a:moveTo>
                  <a:lnTo>
                    <a:pt x="12700" y="309625"/>
                  </a:lnTo>
                  <a:lnTo>
                    <a:pt x="12572" y="310261"/>
                  </a:lnTo>
                  <a:lnTo>
                    <a:pt x="12191" y="311023"/>
                  </a:lnTo>
                  <a:lnTo>
                    <a:pt x="11937" y="311277"/>
                  </a:lnTo>
                  <a:lnTo>
                    <a:pt x="13024" y="311277"/>
                  </a:lnTo>
                  <a:lnTo>
                    <a:pt x="12841" y="309625"/>
                  </a:lnTo>
                  <a:close/>
                </a:path>
                <a:path w="521969" h="487680">
                  <a:moveTo>
                    <a:pt x="2286" y="309625"/>
                  </a:moveTo>
                  <a:lnTo>
                    <a:pt x="2370" y="310261"/>
                  </a:lnTo>
                  <a:lnTo>
                    <a:pt x="2286" y="309625"/>
                  </a:lnTo>
                  <a:close/>
                </a:path>
                <a:path w="521969" h="487680">
                  <a:moveTo>
                    <a:pt x="2286" y="309625"/>
                  </a:moveTo>
                  <a:lnTo>
                    <a:pt x="2412" y="310261"/>
                  </a:lnTo>
                  <a:lnTo>
                    <a:pt x="2286" y="309625"/>
                  </a:lnTo>
                  <a:close/>
                </a:path>
                <a:path w="521969" h="487680">
                  <a:moveTo>
                    <a:pt x="12599" y="309869"/>
                  </a:moveTo>
                  <a:lnTo>
                    <a:pt x="12460" y="310261"/>
                  </a:lnTo>
                  <a:lnTo>
                    <a:pt x="12599" y="309869"/>
                  </a:lnTo>
                  <a:close/>
                </a:path>
                <a:path w="521969" h="487680">
                  <a:moveTo>
                    <a:pt x="12700" y="309625"/>
                  </a:moveTo>
                  <a:lnTo>
                    <a:pt x="12636" y="309763"/>
                  </a:lnTo>
                  <a:lnTo>
                    <a:pt x="12572" y="310261"/>
                  </a:lnTo>
                  <a:lnTo>
                    <a:pt x="12700" y="309625"/>
                  </a:lnTo>
                  <a:close/>
                </a:path>
                <a:path w="521969" h="487680">
                  <a:moveTo>
                    <a:pt x="12700" y="308356"/>
                  </a:moveTo>
                  <a:lnTo>
                    <a:pt x="12601" y="309840"/>
                  </a:lnTo>
                  <a:lnTo>
                    <a:pt x="12685" y="309625"/>
                  </a:lnTo>
                  <a:lnTo>
                    <a:pt x="12700" y="308356"/>
                  </a:lnTo>
                  <a:close/>
                </a:path>
                <a:path w="521969" h="487680">
                  <a:moveTo>
                    <a:pt x="2300" y="309625"/>
                  </a:moveTo>
                  <a:lnTo>
                    <a:pt x="2349" y="309763"/>
                  </a:lnTo>
                  <a:lnTo>
                    <a:pt x="2300" y="309625"/>
                  </a:lnTo>
                  <a:close/>
                </a:path>
                <a:path w="521969" h="487680">
                  <a:moveTo>
                    <a:pt x="12803" y="309289"/>
                  </a:moveTo>
                  <a:lnTo>
                    <a:pt x="12636" y="309763"/>
                  </a:lnTo>
                  <a:lnTo>
                    <a:pt x="12700" y="309625"/>
                  </a:lnTo>
                  <a:lnTo>
                    <a:pt x="12841" y="309625"/>
                  </a:lnTo>
                  <a:lnTo>
                    <a:pt x="12803" y="309289"/>
                  </a:lnTo>
                  <a:close/>
                </a:path>
                <a:path w="521969" h="487680">
                  <a:moveTo>
                    <a:pt x="13049" y="308356"/>
                  </a:moveTo>
                  <a:lnTo>
                    <a:pt x="12700" y="308356"/>
                  </a:lnTo>
                  <a:lnTo>
                    <a:pt x="12803" y="309289"/>
                  </a:lnTo>
                  <a:lnTo>
                    <a:pt x="12953" y="308864"/>
                  </a:lnTo>
                  <a:lnTo>
                    <a:pt x="13049" y="308356"/>
                  </a:lnTo>
                  <a:close/>
                </a:path>
                <a:path w="521969" h="487680">
                  <a:moveTo>
                    <a:pt x="16002" y="306578"/>
                  </a:moveTo>
                  <a:lnTo>
                    <a:pt x="16256" y="307721"/>
                  </a:lnTo>
                  <a:lnTo>
                    <a:pt x="16137" y="306989"/>
                  </a:lnTo>
                  <a:lnTo>
                    <a:pt x="16002" y="306578"/>
                  </a:lnTo>
                  <a:close/>
                </a:path>
                <a:path w="521969" h="487680">
                  <a:moveTo>
                    <a:pt x="16137" y="306989"/>
                  </a:moveTo>
                  <a:lnTo>
                    <a:pt x="16256" y="307721"/>
                  </a:lnTo>
                  <a:lnTo>
                    <a:pt x="16137" y="306989"/>
                  </a:lnTo>
                  <a:close/>
                </a:path>
                <a:path w="521969" h="487680">
                  <a:moveTo>
                    <a:pt x="16071" y="306578"/>
                  </a:moveTo>
                  <a:lnTo>
                    <a:pt x="16137" y="306989"/>
                  </a:lnTo>
                  <a:lnTo>
                    <a:pt x="16071" y="306578"/>
                  </a:lnTo>
                  <a:close/>
                </a:path>
                <a:path w="521969" h="487680">
                  <a:moveTo>
                    <a:pt x="13588" y="303403"/>
                  </a:moveTo>
                  <a:lnTo>
                    <a:pt x="1396" y="303403"/>
                  </a:lnTo>
                  <a:lnTo>
                    <a:pt x="1524" y="305181"/>
                  </a:lnTo>
                  <a:lnTo>
                    <a:pt x="13471" y="305054"/>
                  </a:lnTo>
                  <a:lnTo>
                    <a:pt x="13588" y="303403"/>
                  </a:lnTo>
                  <a:close/>
                </a:path>
                <a:path w="521969" h="487680">
                  <a:moveTo>
                    <a:pt x="13462" y="305054"/>
                  </a:moveTo>
                  <a:close/>
                </a:path>
                <a:path w="521969" h="487680">
                  <a:moveTo>
                    <a:pt x="13471" y="305054"/>
                  </a:moveTo>
                  <a:close/>
                </a:path>
                <a:path w="521969" h="487680">
                  <a:moveTo>
                    <a:pt x="5666" y="300228"/>
                  </a:moveTo>
                  <a:lnTo>
                    <a:pt x="1015" y="300228"/>
                  </a:lnTo>
                  <a:lnTo>
                    <a:pt x="1143" y="302387"/>
                  </a:lnTo>
                  <a:lnTo>
                    <a:pt x="1396" y="303784"/>
                  </a:lnTo>
                  <a:lnTo>
                    <a:pt x="1396" y="303403"/>
                  </a:lnTo>
                  <a:lnTo>
                    <a:pt x="13658" y="303403"/>
                  </a:lnTo>
                  <a:lnTo>
                    <a:pt x="13843" y="302387"/>
                  </a:lnTo>
                  <a:lnTo>
                    <a:pt x="13927" y="300736"/>
                  </a:lnTo>
                  <a:lnTo>
                    <a:pt x="6096" y="300736"/>
                  </a:lnTo>
                  <a:lnTo>
                    <a:pt x="5666" y="300228"/>
                  </a:lnTo>
                  <a:close/>
                </a:path>
                <a:path w="521969" h="487680">
                  <a:moveTo>
                    <a:pt x="1396" y="303403"/>
                  </a:moveTo>
                  <a:lnTo>
                    <a:pt x="1396" y="303784"/>
                  </a:lnTo>
                  <a:lnTo>
                    <a:pt x="1396" y="303403"/>
                  </a:lnTo>
                  <a:close/>
                </a:path>
                <a:path w="521969" h="487680">
                  <a:moveTo>
                    <a:pt x="13588" y="303403"/>
                  </a:moveTo>
                  <a:lnTo>
                    <a:pt x="13561" y="303784"/>
                  </a:lnTo>
                  <a:lnTo>
                    <a:pt x="13588" y="303403"/>
                  </a:lnTo>
                  <a:close/>
                </a:path>
                <a:path w="521969" h="487680">
                  <a:moveTo>
                    <a:pt x="13658" y="303403"/>
                  </a:moveTo>
                  <a:lnTo>
                    <a:pt x="13588" y="303784"/>
                  </a:lnTo>
                  <a:lnTo>
                    <a:pt x="13658" y="303403"/>
                  </a:lnTo>
                  <a:close/>
                </a:path>
                <a:path w="521969" h="487680">
                  <a:moveTo>
                    <a:pt x="3358" y="297500"/>
                  </a:moveTo>
                  <a:lnTo>
                    <a:pt x="6096" y="300736"/>
                  </a:lnTo>
                  <a:lnTo>
                    <a:pt x="7417" y="299730"/>
                  </a:lnTo>
                  <a:lnTo>
                    <a:pt x="3358" y="297500"/>
                  </a:lnTo>
                  <a:close/>
                </a:path>
                <a:path w="521969" h="487680">
                  <a:moveTo>
                    <a:pt x="7417" y="299730"/>
                  </a:moveTo>
                  <a:lnTo>
                    <a:pt x="6096" y="300736"/>
                  </a:lnTo>
                  <a:lnTo>
                    <a:pt x="8890" y="300736"/>
                  </a:lnTo>
                  <a:lnTo>
                    <a:pt x="9003" y="300601"/>
                  </a:lnTo>
                  <a:lnTo>
                    <a:pt x="7417" y="299730"/>
                  </a:lnTo>
                  <a:close/>
                </a:path>
                <a:path w="521969" h="487680">
                  <a:moveTo>
                    <a:pt x="14460" y="294374"/>
                  </a:moveTo>
                  <a:lnTo>
                    <a:pt x="13934" y="294774"/>
                  </a:lnTo>
                  <a:lnTo>
                    <a:pt x="8890" y="300736"/>
                  </a:lnTo>
                  <a:lnTo>
                    <a:pt x="13927" y="300736"/>
                  </a:lnTo>
                  <a:lnTo>
                    <a:pt x="13979" y="300228"/>
                  </a:lnTo>
                  <a:lnTo>
                    <a:pt x="13969" y="298831"/>
                  </a:lnTo>
                  <a:lnTo>
                    <a:pt x="14096" y="298069"/>
                  </a:lnTo>
                  <a:lnTo>
                    <a:pt x="14347" y="295938"/>
                  </a:lnTo>
                  <a:lnTo>
                    <a:pt x="14460" y="294374"/>
                  </a:lnTo>
                  <a:close/>
                </a:path>
                <a:path w="521969" h="487680">
                  <a:moveTo>
                    <a:pt x="13934" y="294774"/>
                  </a:moveTo>
                  <a:lnTo>
                    <a:pt x="7417" y="299730"/>
                  </a:lnTo>
                  <a:lnTo>
                    <a:pt x="9003" y="300601"/>
                  </a:lnTo>
                  <a:lnTo>
                    <a:pt x="13934" y="294774"/>
                  </a:lnTo>
                  <a:close/>
                </a:path>
                <a:path w="521969" h="487680">
                  <a:moveTo>
                    <a:pt x="14859" y="299085"/>
                  </a:moveTo>
                  <a:lnTo>
                    <a:pt x="14986" y="300482"/>
                  </a:lnTo>
                  <a:lnTo>
                    <a:pt x="14963" y="299730"/>
                  </a:lnTo>
                  <a:lnTo>
                    <a:pt x="14859" y="299085"/>
                  </a:lnTo>
                  <a:close/>
                </a:path>
                <a:path w="521969" h="487680">
                  <a:moveTo>
                    <a:pt x="14986" y="299870"/>
                  </a:moveTo>
                  <a:lnTo>
                    <a:pt x="14986" y="300482"/>
                  </a:lnTo>
                  <a:lnTo>
                    <a:pt x="14986" y="299870"/>
                  </a:lnTo>
                  <a:close/>
                </a:path>
                <a:path w="521969" h="487680">
                  <a:moveTo>
                    <a:pt x="514" y="295938"/>
                  </a:moveTo>
                  <a:lnTo>
                    <a:pt x="762" y="297053"/>
                  </a:lnTo>
                  <a:lnTo>
                    <a:pt x="1015" y="298831"/>
                  </a:lnTo>
                  <a:lnTo>
                    <a:pt x="1015" y="300355"/>
                  </a:lnTo>
                  <a:lnTo>
                    <a:pt x="5666" y="300228"/>
                  </a:lnTo>
                  <a:lnTo>
                    <a:pt x="3358" y="297500"/>
                  </a:lnTo>
                  <a:lnTo>
                    <a:pt x="514" y="295938"/>
                  </a:lnTo>
                  <a:close/>
                </a:path>
                <a:path w="521969" h="487680">
                  <a:moveTo>
                    <a:pt x="13969" y="300228"/>
                  </a:moveTo>
                  <a:close/>
                </a:path>
                <a:path w="521969" h="487680">
                  <a:moveTo>
                    <a:pt x="13979" y="300228"/>
                  </a:moveTo>
                  <a:close/>
                </a:path>
                <a:path w="521969" h="487680">
                  <a:moveTo>
                    <a:pt x="14986" y="299085"/>
                  </a:moveTo>
                  <a:lnTo>
                    <a:pt x="14859" y="299085"/>
                  </a:lnTo>
                  <a:lnTo>
                    <a:pt x="14986" y="299870"/>
                  </a:lnTo>
                  <a:lnTo>
                    <a:pt x="14986" y="299085"/>
                  </a:lnTo>
                  <a:close/>
                </a:path>
                <a:path w="521969" h="487680">
                  <a:moveTo>
                    <a:pt x="888" y="298577"/>
                  </a:moveTo>
                  <a:lnTo>
                    <a:pt x="907" y="298831"/>
                  </a:lnTo>
                  <a:lnTo>
                    <a:pt x="888" y="298577"/>
                  </a:lnTo>
                  <a:close/>
                </a:path>
                <a:path w="521969" h="487680">
                  <a:moveTo>
                    <a:pt x="969" y="298577"/>
                  </a:moveTo>
                  <a:lnTo>
                    <a:pt x="1015" y="298831"/>
                  </a:lnTo>
                  <a:lnTo>
                    <a:pt x="969" y="298577"/>
                  </a:lnTo>
                  <a:close/>
                </a:path>
                <a:path w="521969" h="487680">
                  <a:moveTo>
                    <a:pt x="14986" y="297434"/>
                  </a:moveTo>
                  <a:lnTo>
                    <a:pt x="14224" y="297434"/>
                  </a:lnTo>
                  <a:lnTo>
                    <a:pt x="13969" y="298831"/>
                  </a:lnTo>
                  <a:lnTo>
                    <a:pt x="14096" y="298577"/>
                  </a:lnTo>
                  <a:lnTo>
                    <a:pt x="14986" y="298577"/>
                  </a:lnTo>
                  <a:lnTo>
                    <a:pt x="14986" y="297434"/>
                  </a:lnTo>
                  <a:close/>
                </a:path>
                <a:path w="521969" h="487680">
                  <a:moveTo>
                    <a:pt x="14096" y="298577"/>
                  </a:moveTo>
                  <a:lnTo>
                    <a:pt x="13969" y="298831"/>
                  </a:lnTo>
                  <a:lnTo>
                    <a:pt x="14096" y="298577"/>
                  </a:lnTo>
                  <a:close/>
                </a:path>
                <a:path w="521969" h="487680">
                  <a:moveTo>
                    <a:pt x="762" y="297434"/>
                  </a:moveTo>
                  <a:lnTo>
                    <a:pt x="877" y="298069"/>
                  </a:lnTo>
                  <a:lnTo>
                    <a:pt x="762" y="297434"/>
                  </a:lnTo>
                  <a:close/>
                </a:path>
                <a:path w="521969" h="487680">
                  <a:moveTo>
                    <a:pt x="809" y="297434"/>
                  </a:moveTo>
                  <a:lnTo>
                    <a:pt x="888" y="298069"/>
                  </a:lnTo>
                  <a:lnTo>
                    <a:pt x="809" y="297434"/>
                  </a:lnTo>
                  <a:close/>
                </a:path>
                <a:path w="521969" h="487680">
                  <a:moveTo>
                    <a:pt x="15112" y="293878"/>
                  </a:moveTo>
                  <a:lnTo>
                    <a:pt x="14460" y="294374"/>
                  </a:lnTo>
                  <a:lnTo>
                    <a:pt x="14347" y="295938"/>
                  </a:lnTo>
                  <a:lnTo>
                    <a:pt x="14096" y="298069"/>
                  </a:lnTo>
                  <a:lnTo>
                    <a:pt x="14224" y="297434"/>
                  </a:lnTo>
                  <a:lnTo>
                    <a:pt x="14986" y="297434"/>
                  </a:lnTo>
                  <a:lnTo>
                    <a:pt x="15031" y="295021"/>
                  </a:lnTo>
                  <a:lnTo>
                    <a:pt x="15112" y="293878"/>
                  </a:lnTo>
                  <a:close/>
                </a:path>
                <a:path w="521969" h="487680">
                  <a:moveTo>
                    <a:pt x="508" y="294132"/>
                  </a:moveTo>
                  <a:lnTo>
                    <a:pt x="514" y="295938"/>
                  </a:lnTo>
                  <a:lnTo>
                    <a:pt x="3358" y="297500"/>
                  </a:lnTo>
                  <a:lnTo>
                    <a:pt x="508" y="294132"/>
                  </a:lnTo>
                  <a:close/>
                </a:path>
                <a:path w="521969" h="487680">
                  <a:moveTo>
                    <a:pt x="15031" y="295021"/>
                  </a:moveTo>
                  <a:lnTo>
                    <a:pt x="14986" y="295656"/>
                  </a:lnTo>
                  <a:lnTo>
                    <a:pt x="15031" y="295021"/>
                  </a:lnTo>
                  <a:close/>
                </a:path>
                <a:path w="521969" h="487680">
                  <a:moveTo>
                    <a:pt x="14478" y="294132"/>
                  </a:moveTo>
                  <a:lnTo>
                    <a:pt x="13934" y="294774"/>
                  </a:lnTo>
                  <a:lnTo>
                    <a:pt x="14460" y="294374"/>
                  </a:lnTo>
                  <a:lnTo>
                    <a:pt x="14478" y="294132"/>
                  </a:lnTo>
                  <a:close/>
                </a:path>
                <a:path w="521969" h="487680">
                  <a:moveTo>
                    <a:pt x="472433" y="59436"/>
                  </a:moveTo>
                  <a:lnTo>
                    <a:pt x="451231" y="59436"/>
                  </a:lnTo>
                  <a:lnTo>
                    <a:pt x="435101" y="76073"/>
                  </a:lnTo>
                  <a:lnTo>
                    <a:pt x="434848" y="76200"/>
                  </a:lnTo>
                  <a:lnTo>
                    <a:pt x="387095" y="128524"/>
                  </a:lnTo>
                  <a:lnTo>
                    <a:pt x="351789" y="166243"/>
                  </a:lnTo>
                  <a:lnTo>
                    <a:pt x="351917" y="166116"/>
                  </a:lnTo>
                  <a:lnTo>
                    <a:pt x="372799" y="166116"/>
                  </a:lnTo>
                  <a:lnTo>
                    <a:pt x="398272" y="138811"/>
                  </a:lnTo>
                  <a:lnTo>
                    <a:pt x="446044" y="86868"/>
                  </a:lnTo>
                  <a:lnTo>
                    <a:pt x="462406" y="70104"/>
                  </a:lnTo>
                  <a:lnTo>
                    <a:pt x="472433" y="59436"/>
                  </a:lnTo>
                  <a:close/>
                </a:path>
                <a:path w="521969" h="487680">
                  <a:moveTo>
                    <a:pt x="387095" y="128397"/>
                  </a:moveTo>
                  <a:close/>
                </a:path>
                <a:path w="521969" h="487680">
                  <a:moveTo>
                    <a:pt x="446277" y="86614"/>
                  </a:moveTo>
                  <a:lnTo>
                    <a:pt x="446024" y="86868"/>
                  </a:lnTo>
                  <a:lnTo>
                    <a:pt x="446277" y="86614"/>
                  </a:lnTo>
                  <a:close/>
                </a:path>
                <a:path w="521969" h="487680">
                  <a:moveTo>
                    <a:pt x="503944" y="27305"/>
                  </a:moveTo>
                  <a:lnTo>
                    <a:pt x="482600" y="27305"/>
                  </a:lnTo>
                  <a:lnTo>
                    <a:pt x="467106" y="42418"/>
                  </a:lnTo>
                  <a:lnTo>
                    <a:pt x="466979" y="42672"/>
                  </a:lnTo>
                  <a:lnTo>
                    <a:pt x="451104" y="59562"/>
                  </a:lnTo>
                  <a:lnTo>
                    <a:pt x="472433" y="59436"/>
                  </a:lnTo>
                  <a:lnTo>
                    <a:pt x="478043" y="53467"/>
                  </a:lnTo>
                  <a:lnTo>
                    <a:pt x="493775" y="38227"/>
                  </a:lnTo>
                  <a:lnTo>
                    <a:pt x="503944" y="27305"/>
                  </a:lnTo>
                  <a:close/>
                </a:path>
                <a:path w="521969" h="487680">
                  <a:moveTo>
                    <a:pt x="490056" y="19127"/>
                  </a:moveTo>
                  <a:lnTo>
                    <a:pt x="482398" y="27501"/>
                  </a:lnTo>
                  <a:lnTo>
                    <a:pt x="482600" y="27305"/>
                  </a:lnTo>
                  <a:lnTo>
                    <a:pt x="503944" y="27305"/>
                  </a:lnTo>
                  <a:lnTo>
                    <a:pt x="507492" y="23495"/>
                  </a:lnTo>
                  <a:lnTo>
                    <a:pt x="510405" y="20574"/>
                  </a:lnTo>
                  <a:lnTo>
                    <a:pt x="499618" y="20574"/>
                  </a:lnTo>
                  <a:lnTo>
                    <a:pt x="490056" y="19127"/>
                  </a:lnTo>
                  <a:close/>
                </a:path>
                <a:path w="521969" h="487680">
                  <a:moveTo>
                    <a:pt x="507613" y="23495"/>
                  </a:moveTo>
                  <a:close/>
                </a:path>
                <a:path w="521969" h="487680">
                  <a:moveTo>
                    <a:pt x="503746" y="4468"/>
                  </a:moveTo>
                  <a:lnTo>
                    <a:pt x="503555" y="4699"/>
                  </a:lnTo>
                  <a:lnTo>
                    <a:pt x="495935" y="12700"/>
                  </a:lnTo>
                  <a:lnTo>
                    <a:pt x="490056" y="19127"/>
                  </a:lnTo>
                  <a:lnTo>
                    <a:pt x="499618" y="20574"/>
                  </a:lnTo>
                  <a:lnTo>
                    <a:pt x="509777" y="15240"/>
                  </a:lnTo>
                  <a:lnTo>
                    <a:pt x="509905" y="15112"/>
                  </a:lnTo>
                  <a:lnTo>
                    <a:pt x="518541" y="10160"/>
                  </a:lnTo>
                  <a:lnTo>
                    <a:pt x="510619" y="5328"/>
                  </a:lnTo>
                  <a:lnTo>
                    <a:pt x="503746" y="4468"/>
                  </a:lnTo>
                  <a:close/>
                </a:path>
                <a:path w="521969" h="487680">
                  <a:moveTo>
                    <a:pt x="510619" y="5328"/>
                  </a:moveTo>
                  <a:lnTo>
                    <a:pt x="518541" y="10160"/>
                  </a:lnTo>
                  <a:lnTo>
                    <a:pt x="509905" y="15112"/>
                  </a:lnTo>
                  <a:lnTo>
                    <a:pt x="509777" y="15240"/>
                  </a:lnTo>
                  <a:lnTo>
                    <a:pt x="499618" y="20574"/>
                  </a:lnTo>
                  <a:lnTo>
                    <a:pt x="510405" y="20574"/>
                  </a:lnTo>
                  <a:lnTo>
                    <a:pt x="515747" y="14986"/>
                  </a:lnTo>
                  <a:lnTo>
                    <a:pt x="516255" y="14478"/>
                  </a:lnTo>
                  <a:lnTo>
                    <a:pt x="519938" y="9906"/>
                  </a:lnTo>
                  <a:lnTo>
                    <a:pt x="520954" y="8382"/>
                  </a:lnTo>
                  <a:lnTo>
                    <a:pt x="521843" y="6731"/>
                  </a:lnTo>
                  <a:lnTo>
                    <a:pt x="510619" y="5328"/>
                  </a:lnTo>
                  <a:close/>
                </a:path>
                <a:path w="521969" h="487680">
                  <a:moveTo>
                    <a:pt x="501904" y="3683"/>
                  </a:moveTo>
                  <a:lnTo>
                    <a:pt x="493649" y="10795"/>
                  </a:lnTo>
                  <a:lnTo>
                    <a:pt x="484505" y="18287"/>
                  </a:lnTo>
                  <a:lnTo>
                    <a:pt x="490056" y="19127"/>
                  </a:lnTo>
                  <a:lnTo>
                    <a:pt x="495935" y="12700"/>
                  </a:lnTo>
                  <a:lnTo>
                    <a:pt x="503694" y="4462"/>
                  </a:lnTo>
                  <a:lnTo>
                    <a:pt x="501523" y="4191"/>
                  </a:lnTo>
                  <a:lnTo>
                    <a:pt x="501904" y="3683"/>
                  </a:lnTo>
                  <a:close/>
                </a:path>
                <a:path w="521969" h="487680">
                  <a:moveTo>
                    <a:pt x="493775" y="10668"/>
                  </a:moveTo>
                  <a:lnTo>
                    <a:pt x="493621" y="10795"/>
                  </a:lnTo>
                  <a:lnTo>
                    <a:pt x="493775" y="10668"/>
                  </a:lnTo>
                  <a:close/>
                </a:path>
                <a:path w="521969" h="487680">
                  <a:moveTo>
                    <a:pt x="508339" y="3937"/>
                  </a:moveTo>
                  <a:lnTo>
                    <a:pt x="504189" y="3937"/>
                  </a:lnTo>
                  <a:lnTo>
                    <a:pt x="503746" y="4468"/>
                  </a:lnTo>
                  <a:lnTo>
                    <a:pt x="510619" y="5328"/>
                  </a:lnTo>
                  <a:lnTo>
                    <a:pt x="508339" y="3937"/>
                  </a:lnTo>
                  <a:close/>
                </a:path>
                <a:path w="521969" h="487680">
                  <a:moveTo>
                    <a:pt x="503694" y="4462"/>
                  </a:moveTo>
                  <a:lnTo>
                    <a:pt x="503472" y="4699"/>
                  </a:lnTo>
                  <a:lnTo>
                    <a:pt x="503729" y="4468"/>
                  </a:lnTo>
                  <a:close/>
                </a:path>
                <a:path w="521969" h="487680">
                  <a:moveTo>
                    <a:pt x="503730" y="4466"/>
                  </a:moveTo>
                  <a:lnTo>
                    <a:pt x="503555" y="4699"/>
                  </a:lnTo>
                  <a:lnTo>
                    <a:pt x="503746" y="4468"/>
                  </a:lnTo>
                  <a:close/>
                </a:path>
                <a:path w="521969" h="487680">
                  <a:moveTo>
                    <a:pt x="504189" y="3937"/>
                  </a:moveTo>
                  <a:lnTo>
                    <a:pt x="503893" y="4251"/>
                  </a:lnTo>
                  <a:lnTo>
                    <a:pt x="503733" y="4462"/>
                  </a:lnTo>
                  <a:lnTo>
                    <a:pt x="504189" y="3937"/>
                  </a:lnTo>
                  <a:close/>
                </a:path>
                <a:path w="521969" h="487680">
                  <a:moveTo>
                    <a:pt x="503893" y="4251"/>
                  </a:moveTo>
                  <a:lnTo>
                    <a:pt x="503694" y="4462"/>
                  </a:lnTo>
                  <a:lnTo>
                    <a:pt x="503893" y="4251"/>
                  </a:lnTo>
                  <a:close/>
                </a:path>
                <a:path w="521969" h="487680">
                  <a:moveTo>
                    <a:pt x="507111" y="0"/>
                  </a:moveTo>
                  <a:lnTo>
                    <a:pt x="503893" y="4251"/>
                  </a:lnTo>
                  <a:lnTo>
                    <a:pt x="504189" y="3937"/>
                  </a:lnTo>
                  <a:lnTo>
                    <a:pt x="508339" y="3937"/>
                  </a:lnTo>
                  <a:lnTo>
                    <a:pt x="505841" y="2412"/>
                  </a:lnTo>
                  <a:lnTo>
                    <a:pt x="50711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7334" y="3610991"/>
              <a:ext cx="1286891" cy="112839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9734" y="3749128"/>
              <a:ext cx="8893048" cy="274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3220" y="181355"/>
            <a:ext cx="10556240" cy="6553200"/>
            <a:chOff x="313220" y="181355"/>
            <a:chExt cx="10556240" cy="6553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1412" y="181355"/>
              <a:ext cx="9477756" cy="649376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220" y="5142102"/>
              <a:ext cx="1500466" cy="77407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82204" y="5777433"/>
              <a:ext cx="1387956" cy="2749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46395" y="5794057"/>
              <a:ext cx="621583" cy="1537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78045" y="6182946"/>
              <a:ext cx="594487" cy="42519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96584" y="5549646"/>
              <a:ext cx="5117592" cy="106081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12543" y="5841809"/>
              <a:ext cx="2439797" cy="89237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14899" y="6358750"/>
              <a:ext cx="240791" cy="21419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76339" y="2081022"/>
              <a:ext cx="2183891" cy="5575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978278" y="2219705"/>
              <a:ext cx="273050" cy="201930"/>
            </a:xfrm>
            <a:custGeom>
              <a:avLst/>
              <a:gdLst/>
              <a:ahLst/>
              <a:cxnLst/>
              <a:rect l="l" t="t" r="r" b="b"/>
              <a:pathLst>
                <a:path w="273050" h="201930">
                  <a:moveTo>
                    <a:pt x="79184" y="193040"/>
                  </a:moveTo>
                  <a:lnTo>
                    <a:pt x="50418" y="193040"/>
                  </a:lnTo>
                  <a:lnTo>
                    <a:pt x="51053" y="194056"/>
                  </a:lnTo>
                  <a:lnTo>
                    <a:pt x="51943" y="195961"/>
                  </a:lnTo>
                  <a:lnTo>
                    <a:pt x="53339" y="197993"/>
                  </a:lnTo>
                  <a:lnTo>
                    <a:pt x="55118" y="199771"/>
                  </a:lnTo>
                  <a:lnTo>
                    <a:pt x="62483" y="201930"/>
                  </a:lnTo>
                  <a:lnTo>
                    <a:pt x="64769" y="201930"/>
                  </a:lnTo>
                  <a:lnTo>
                    <a:pt x="67437" y="201422"/>
                  </a:lnTo>
                  <a:lnTo>
                    <a:pt x="72008" y="199517"/>
                  </a:lnTo>
                  <a:lnTo>
                    <a:pt x="74675" y="197739"/>
                  </a:lnTo>
                  <a:lnTo>
                    <a:pt x="79184" y="193040"/>
                  </a:lnTo>
                  <a:close/>
                </a:path>
                <a:path w="273050" h="201930">
                  <a:moveTo>
                    <a:pt x="50646" y="193476"/>
                  </a:moveTo>
                  <a:lnTo>
                    <a:pt x="50949" y="194056"/>
                  </a:lnTo>
                  <a:lnTo>
                    <a:pt x="50646" y="193476"/>
                  </a:lnTo>
                  <a:close/>
                </a:path>
                <a:path w="273050" h="201930">
                  <a:moveTo>
                    <a:pt x="50418" y="193040"/>
                  </a:moveTo>
                  <a:lnTo>
                    <a:pt x="50646" y="193476"/>
                  </a:lnTo>
                  <a:lnTo>
                    <a:pt x="51053" y="194056"/>
                  </a:lnTo>
                  <a:lnTo>
                    <a:pt x="50418" y="193040"/>
                  </a:lnTo>
                  <a:close/>
                </a:path>
                <a:path w="273050" h="201930">
                  <a:moveTo>
                    <a:pt x="19561" y="78359"/>
                  </a:moveTo>
                  <a:lnTo>
                    <a:pt x="4571" y="78359"/>
                  </a:lnTo>
                  <a:lnTo>
                    <a:pt x="4698" y="78867"/>
                  </a:lnTo>
                  <a:lnTo>
                    <a:pt x="6603" y="86614"/>
                  </a:lnTo>
                  <a:lnTo>
                    <a:pt x="6857" y="87503"/>
                  </a:lnTo>
                  <a:lnTo>
                    <a:pt x="11048" y="98679"/>
                  </a:lnTo>
                  <a:lnTo>
                    <a:pt x="20700" y="123952"/>
                  </a:lnTo>
                  <a:lnTo>
                    <a:pt x="25272" y="136779"/>
                  </a:lnTo>
                  <a:lnTo>
                    <a:pt x="25526" y="137287"/>
                  </a:lnTo>
                  <a:lnTo>
                    <a:pt x="31241" y="150495"/>
                  </a:lnTo>
                  <a:lnTo>
                    <a:pt x="35813" y="161671"/>
                  </a:lnTo>
                  <a:lnTo>
                    <a:pt x="40639" y="172466"/>
                  </a:lnTo>
                  <a:lnTo>
                    <a:pt x="43560" y="180721"/>
                  </a:lnTo>
                  <a:lnTo>
                    <a:pt x="43941" y="181356"/>
                  </a:lnTo>
                  <a:lnTo>
                    <a:pt x="47187" y="188341"/>
                  </a:lnTo>
                  <a:lnTo>
                    <a:pt x="47751" y="189357"/>
                  </a:lnTo>
                  <a:lnTo>
                    <a:pt x="50646" y="193476"/>
                  </a:lnTo>
                  <a:lnTo>
                    <a:pt x="50418" y="193040"/>
                  </a:lnTo>
                  <a:lnTo>
                    <a:pt x="79184" y="193040"/>
                  </a:lnTo>
                  <a:lnTo>
                    <a:pt x="82961" y="189103"/>
                  </a:lnTo>
                  <a:lnTo>
                    <a:pt x="65658" y="189103"/>
                  </a:lnTo>
                  <a:lnTo>
                    <a:pt x="65252" y="188511"/>
                  </a:lnTo>
                  <a:lnTo>
                    <a:pt x="62187" y="187198"/>
                  </a:lnTo>
                  <a:lnTo>
                    <a:pt x="61975" y="187198"/>
                  </a:lnTo>
                  <a:lnTo>
                    <a:pt x="60706" y="186563"/>
                  </a:lnTo>
                  <a:lnTo>
                    <a:pt x="63654" y="186563"/>
                  </a:lnTo>
                  <a:lnTo>
                    <a:pt x="64323" y="186309"/>
                  </a:lnTo>
                  <a:lnTo>
                    <a:pt x="64181" y="186069"/>
                  </a:lnTo>
                  <a:lnTo>
                    <a:pt x="63626" y="185293"/>
                  </a:lnTo>
                  <a:lnTo>
                    <a:pt x="61138" y="181610"/>
                  </a:lnTo>
                  <a:lnTo>
                    <a:pt x="60451" y="180594"/>
                  </a:lnTo>
                  <a:lnTo>
                    <a:pt x="60588" y="180594"/>
                  </a:lnTo>
                  <a:lnTo>
                    <a:pt x="57784" y="174879"/>
                  </a:lnTo>
                  <a:lnTo>
                    <a:pt x="54737" y="166751"/>
                  </a:lnTo>
                  <a:lnTo>
                    <a:pt x="54609" y="166370"/>
                  </a:lnTo>
                  <a:lnTo>
                    <a:pt x="49966" y="155702"/>
                  </a:lnTo>
                  <a:lnTo>
                    <a:pt x="49984" y="155575"/>
                  </a:lnTo>
                  <a:lnTo>
                    <a:pt x="45338" y="144526"/>
                  </a:lnTo>
                  <a:lnTo>
                    <a:pt x="39660" y="131572"/>
                  </a:lnTo>
                  <a:lnTo>
                    <a:pt x="35051" y="118618"/>
                  </a:lnTo>
                  <a:lnTo>
                    <a:pt x="34925" y="118364"/>
                  </a:lnTo>
                  <a:lnTo>
                    <a:pt x="29718" y="105537"/>
                  </a:lnTo>
                  <a:lnTo>
                    <a:pt x="25018" y="93345"/>
                  </a:lnTo>
                  <a:lnTo>
                    <a:pt x="20995" y="82931"/>
                  </a:lnTo>
                  <a:lnTo>
                    <a:pt x="20827" y="82931"/>
                  </a:lnTo>
                  <a:lnTo>
                    <a:pt x="19561" y="78359"/>
                  </a:lnTo>
                  <a:close/>
                </a:path>
                <a:path w="273050" h="201930">
                  <a:moveTo>
                    <a:pt x="65252" y="188511"/>
                  </a:moveTo>
                  <a:lnTo>
                    <a:pt x="65658" y="189103"/>
                  </a:lnTo>
                  <a:lnTo>
                    <a:pt x="65407" y="188578"/>
                  </a:lnTo>
                  <a:lnTo>
                    <a:pt x="65252" y="188511"/>
                  </a:lnTo>
                  <a:close/>
                </a:path>
                <a:path w="273050" h="201930">
                  <a:moveTo>
                    <a:pt x="85188" y="186690"/>
                  </a:moveTo>
                  <a:lnTo>
                    <a:pt x="64769" y="186690"/>
                  </a:lnTo>
                  <a:lnTo>
                    <a:pt x="64557" y="186800"/>
                  </a:lnTo>
                  <a:lnTo>
                    <a:pt x="65076" y="187885"/>
                  </a:lnTo>
                  <a:lnTo>
                    <a:pt x="66039" y="188849"/>
                  </a:lnTo>
                  <a:lnTo>
                    <a:pt x="65537" y="188849"/>
                  </a:lnTo>
                  <a:lnTo>
                    <a:pt x="65658" y="189103"/>
                  </a:lnTo>
                  <a:lnTo>
                    <a:pt x="82961" y="189103"/>
                  </a:lnTo>
                  <a:lnTo>
                    <a:pt x="83205" y="188849"/>
                  </a:lnTo>
                  <a:lnTo>
                    <a:pt x="66039" y="188849"/>
                  </a:lnTo>
                  <a:lnTo>
                    <a:pt x="65407" y="188578"/>
                  </a:lnTo>
                  <a:lnTo>
                    <a:pt x="83465" y="188578"/>
                  </a:lnTo>
                  <a:lnTo>
                    <a:pt x="83693" y="188341"/>
                  </a:lnTo>
                  <a:lnTo>
                    <a:pt x="83565" y="188341"/>
                  </a:lnTo>
                  <a:lnTo>
                    <a:pt x="85188" y="186690"/>
                  </a:lnTo>
                  <a:close/>
                </a:path>
                <a:path w="273050" h="201930">
                  <a:moveTo>
                    <a:pt x="65076" y="187885"/>
                  </a:moveTo>
                  <a:lnTo>
                    <a:pt x="65407" y="188578"/>
                  </a:lnTo>
                  <a:lnTo>
                    <a:pt x="66039" y="188849"/>
                  </a:lnTo>
                  <a:lnTo>
                    <a:pt x="65076" y="187885"/>
                  </a:lnTo>
                  <a:close/>
                </a:path>
                <a:path w="273050" h="201930">
                  <a:moveTo>
                    <a:pt x="64262" y="187071"/>
                  </a:moveTo>
                  <a:lnTo>
                    <a:pt x="65252" y="188511"/>
                  </a:lnTo>
                  <a:lnTo>
                    <a:pt x="65407" y="188578"/>
                  </a:lnTo>
                  <a:lnTo>
                    <a:pt x="65076" y="187885"/>
                  </a:lnTo>
                  <a:lnTo>
                    <a:pt x="64262" y="187071"/>
                  </a:lnTo>
                  <a:close/>
                </a:path>
                <a:path w="273050" h="201930">
                  <a:moveTo>
                    <a:pt x="64277" y="186779"/>
                  </a:moveTo>
                  <a:lnTo>
                    <a:pt x="62209" y="187155"/>
                  </a:lnTo>
                  <a:lnTo>
                    <a:pt x="65252" y="188511"/>
                  </a:lnTo>
                  <a:lnTo>
                    <a:pt x="64436" y="187325"/>
                  </a:lnTo>
                  <a:lnTo>
                    <a:pt x="63753" y="187325"/>
                  </a:lnTo>
                  <a:lnTo>
                    <a:pt x="64277" y="186779"/>
                  </a:lnTo>
                  <a:close/>
                </a:path>
                <a:path w="273050" h="201930">
                  <a:moveTo>
                    <a:pt x="64687" y="187071"/>
                  </a:moveTo>
                  <a:lnTo>
                    <a:pt x="64262" y="187071"/>
                  </a:lnTo>
                  <a:lnTo>
                    <a:pt x="65076" y="187885"/>
                  </a:lnTo>
                  <a:lnTo>
                    <a:pt x="64687" y="187071"/>
                  </a:lnTo>
                  <a:close/>
                </a:path>
                <a:path w="273050" h="201930">
                  <a:moveTo>
                    <a:pt x="64526" y="186734"/>
                  </a:moveTo>
                  <a:lnTo>
                    <a:pt x="64277" y="186779"/>
                  </a:lnTo>
                  <a:lnTo>
                    <a:pt x="63753" y="187325"/>
                  </a:lnTo>
                  <a:lnTo>
                    <a:pt x="64557" y="186800"/>
                  </a:lnTo>
                  <a:close/>
                </a:path>
                <a:path w="273050" h="201930">
                  <a:moveTo>
                    <a:pt x="64557" y="186800"/>
                  </a:moveTo>
                  <a:lnTo>
                    <a:pt x="63753" y="187325"/>
                  </a:lnTo>
                  <a:lnTo>
                    <a:pt x="64436" y="187325"/>
                  </a:lnTo>
                  <a:lnTo>
                    <a:pt x="64262" y="187071"/>
                  </a:lnTo>
                  <a:lnTo>
                    <a:pt x="64687" y="187071"/>
                  </a:lnTo>
                  <a:lnTo>
                    <a:pt x="64557" y="186800"/>
                  </a:lnTo>
                  <a:close/>
                </a:path>
                <a:path w="273050" h="201930">
                  <a:moveTo>
                    <a:pt x="62124" y="187170"/>
                  </a:moveTo>
                  <a:lnTo>
                    <a:pt x="61975" y="187198"/>
                  </a:lnTo>
                  <a:lnTo>
                    <a:pt x="62187" y="187198"/>
                  </a:lnTo>
                  <a:close/>
                </a:path>
                <a:path w="273050" h="201930">
                  <a:moveTo>
                    <a:pt x="64323" y="186309"/>
                  </a:moveTo>
                  <a:lnTo>
                    <a:pt x="62088" y="187155"/>
                  </a:lnTo>
                  <a:lnTo>
                    <a:pt x="64277" y="186779"/>
                  </a:lnTo>
                  <a:lnTo>
                    <a:pt x="64323" y="186309"/>
                  </a:lnTo>
                  <a:close/>
                </a:path>
                <a:path w="273050" h="201930">
                  <a:moveTo>
                    <a:pt x="60706" y="186563"/>
                  </a:moveTo>
                  <a:lnTo>
                    <a:pt x="62088" y="187155"/>
                  </a:lnTo>
                  <a:lnTo>
                    <a:pt x="63318" y="186690"/>
                  </a:lnTo>
                  <a:lnTo>
                    <a:pt x="62483" y="186690"/>
                  </a:lnTo>
                  <a:lnTo>
                    <a:pt x="60706" y="186563"/>
                  </a:lnTo>
                  <a:close/>
                </a:path>
                <a:path w="273050" h="201930">
                  <a:moveTo>
                    <a:pt x="64711" y="186700"/>
                  </a:moveTo>
                  <a:lnTo>
                    <a:pt x="64526" y="186734"/>
                  </a:lnTo>
                  <a:lnTo>
                    <a:pt x="64711" y="186700"/>
                  </a:lnTo>
                  <a:close/>
                </a:path>
                <a:path w="273050" h="201930">
                  <a:moveTo>
                    <a:pt x="64457" y="186591"/>
                  </a:moveTo>
                  <a:lnTo>
                    <a:pt x="64277" y="186779"/>
                  </a:lnTo>
                  <a:lnTo>
                    <a:pt x="64526" y="186734"/>
                  </a:lnTo>
                  <a:lnTo>
                    <a:pt x="64457" y="186591"/>
                  </a:lnTo>
                  <a:close/>
                </a:path>
                <a:path w="273050" h="201930">
                  <a:moveTo>
                    <a:pt x="66675" y="185420"/>
                  </a:moveTo>
                  <a:lnTo>
                    <a:pt x="64958" y="186069"/>
                  </a:lnTo>
                  <a:lnTo>
                    <a:pt x="64485" y="186563"/>
                  </a:lnTo>
                  <a:lnTo>
                    <a:pt x="64526" y="186734"/>
                  </a:lnTo>
                  <a:lnTo>
                    <a:pt x="64727" y="186690"/>
                  </a:lnTo>
                  <a:lnTo>
                    <a:pt x="66675" y="185420"/>
                  </a:lnTo>
                  <a:close/>
                </a:path>
                <a:path w="273050" h="201930">
                  <a:moveTo>
                    <a:pt x="86436" y="185420"/>
                  </a:moveTo>
                  <a:lnTo>
                    <a:pt x="66675" y="185420"/>
                  </a:lnTo>
                  <a:lnTo>
                    <a:pt x="64711" y="186700"/>
                  </a:lnTo>
                  <a:lnTo>
                    <a:pt x="85188" y="186690"/>
                  </a:lnTo>
                  <a:lnTo>
                    <a:pt x="86436" y="185420"/>
                  </a:lnTo>
                  <a:close/>
                </a:path>
                <a:path w="273050" h="201930">
                  <a:moveTo>
                    <a:pt x="63654" y="186563"/>
                  </a:moveTo>
                  <a:lnTo>
                    <a:pt x="60706" y="186563"/>
                  </a:lnTo>
                  <a:lnTo>
                    <a:pt x="62483" y="186690"/>
                  </a:lnTo>
                  <a:lnTo>
                    <a:pt x="63318" y="186690"/>
                  </a:lnTo>
                  <a:lnTo>
                    <a:pt x="63654" y="186563"/>
                  </a:lnTo>
                  <a:close/>
                </a:path>
                <a:path w="273050" h="201930">
                  <a:moveTo>
                    <a:pt x="64958" y="186069"/>
                  </a:moveTo>
                  <a:lnTo>
                    <a:pt x="64323" y="186309"/>
                  </a:lnTo>
                  <a:lnTo>
                    <a:pt x="64457" y="186591"/>
                  </a:lnTo>
                  <a:lnTo>
                    <a:pt x="64958" y="186069"/>
                  </a:lnTo>
                  <a:close/>
                </a:path>
                <a:path w="273050" h="201930">
                  <a:moveTo>
                    <a:pt x="266572" y="0"/>
                  </a:moveTo>
                  <a:lnTo>
                    <a:pt x="259206" y="4191"/>
                  </a:lnTo>
                  <a:lnTo>
                    <a:pt x="255143" y="6985"/>
                  </a:lnTo>
                  <a:lnTo>
                    <a:pt x="246887" y="13970"/>
                  </a:lnTo>
                  <a:lnTo>
                    <a:pt x="246728" y="13970"/>
                  </a:lnTo>
                  <a:lnTo>
                    <a:pt x="234314" y="23876"/>
                  </a:lnTo>
                  <a:lnTo>
                    <a:pt x="234187" y="24130"/>
                  </a:lnTo>
                  <a:lnTo>
                    <a:pt x="218694" y="37465"/>
                  </a:lnTo>
                  <a:lnTo>
                    <a:pt x="218566" y="37465"/>
                  </a:lnTo>
                  <a:lnTo>
                    <a:pt x="199389" y="54483"/>
                  </a:lnTo>
                  <a:lnTo>
                    <a:pt x="177800" y="74168"/>
                  </a:lnTo>
                  <a:lnTo>
                    <a:pt x="154304" y="96139"/>
                  </a:lnTo>
                  <a:lnTo>
                    <a:pt x="154050" y="96266"/>
                  </a:lnTo>
                  <a:lnTo>
                    <a:pt x="129793" y="120396"/>
                  </a:lnTo>
                  <a:lnTo>
                    <a:pt x="107187" y="143383"/>
                  </a:lnTo>
                  <a:lnTo>
                    <a:pt x="87248" y="163195"/>
                  </a:lnTo>
                  <a:lnTo>
                    <a:pt x="72897" y="177927"/>
                  </a:lnTo>
                  <a:lnTo>
                    <a:pt x="64958" y="186069"/>
                  </a:lnTo>
                  <a:lnTo>
                    <a:pt x="66675" y="185420"/>
                  </a:lnTo>
                  <a:lnTo>
                    <a:pt x="86436" y="185420"/>
                  </a:lnTo>
                  <a:lnTo>
                    <a:pt x="97919" y="173736"/>
                  </a:lnTo>
                  <a:lnTo>
                    <a:pt x="117601" y="153797"/>
                  </a:lnTo>
                  <a:lnTo>
                    <a:pt x="140334" y="130683"/>
                  </a:lnTo>
                  <a:lnTo>
                    <a:pt x="164212" y="106680"/>
                  </a:lnTo>
                  <a:lnTo>
                    <a:pt x="187451" y="84709"/>
                  </a:lnTo>
                  <a:lnTo>
                    <a:pt x="209041" y="64897"/>
                  </a:lnTo>
                  <a:lnTo>
                    <a:pt x="227964" y="48006"/>
                  </a:lnTo>
                  <a:lnTo>
                    <a:pt x="236544" y="40640"/>
                  </a:lnTo>
                  <a:lnTo>
                    <a:pt x="234060" y="40640"/>
                  </a:lnTo>
                  <a:lnTo>
                    <a:pt x="244744" y="28448"/>
                  </a:lnTo>
                  <a:lnTo>
                    <a:pt x="254335" y="17017"/>
                  </a:lnTo>
                  <a:lnTo>
                    <a:pt x="256283" y="13970"/>
                  </a:lnTo>
                  <a:lnTo>
                    <a:pt x="246887" y="13970"/>
                  </a:lnTo>
                  <a:lnTo>
                    <a:pt x="256364" y="13843"/>
                  </a:lnTo>
                  <a:lnTo>
                    <a:pt x="262127" y="4826"/>
                  </a:lnTo>
                  <a:lnTo>
                    <a:pt x="268935" y="4826"/>
                  </a:lnTo>
                  <a:lnTo>
                    <a:pt x="266572" y="0"/>
                  </a:lnTo>
                  <a:close/>
                </a:path>
                <a:path w="273050" h="201930">
                  <a:moveTo>
                    <a:pt x="60451" y="180594"/>
                  </a:moveTo>
                  <a:lnTo>
                    <a:pt x="61087" y="181610"/>
                  </a:lnTo>
                  <a:lnTo>
                    <a:pt x="60950" y="181331"/>
                  </a:lnTo>
                  <a:lnTo>
                    <a:pt x="60451" y="180594"/>
                  </a:lnTo>
                  <a:close/>
                </a:path>
                <a:path w="273050" h="201930">
                  <a:moveTo>
                    <a:pt x="60950" y="181331"/>
                  </a:moveTo>
                  <a:lnTo>
                    <a:pt x="61087" y="181610"/>
                  </a:lnTo>
                  <a:lnTo>
                    <a:pt x="60950" y="181331"/>
                  </a:lnTo>
                  <a:close/>
                </a:path>
                <a:path w="273050" h="201930">
                  <a:moveTo>
                    <a:pt x="60588" y="180594"/>
                  </a:moveTo>
                  <a:lnTo>
                    <a:pt x="60451" y="180594"/>
                  </a:lnTo>
                  <a:lnTo>
                    <a:pt x="60950" y="181331"/>
                  </a:lnTo>
                  <a:lnTo>
                    <a:pt x="60588" y="180594"/>
                  </a:lnTo>
                  <a:close/>
                </a:path>
                <a:path w="273050" h="201930">
                  <a:moveTo>
                    <a:pt x="57844" y="174879"/>
                  </a:moveTo>
                  <a:lnTo>
                    <a:pt x="58038" y="175387"/>
                  </a:lnTo>
                  <a:lnTo>
                    <a:pt x="57844" y="174879"/>
                  </a:lnTo>
                  <a:close/>
                </a:path>
                <a:path w="273050" h="201930">
                  <a:moveTo>
                    <a:pt x="40385" y="172085"/>
                  </a:moveTo>
                  <a:lnTo>
                    <a:pt x="40526" y="172466"/>
                  </a:lnTo>
                  <a:lnTo>
                    <a:pt x="40385" y="172085"/>
                  </a:lnTo>
                  <a:close/>
                </a:path>
                <a:path w="273050" h="201930">
                  <a:moveTo>
                    <a:pt x="49984" y="155575"/>
                  </a:moveTo>
                  <a:lnTo>
                    <a:pt x="50037" y="155702"/>
                  </a:lnTo>
                  <a:lnTo>
                    <a:pt x="49984" y="155575"/>
                  </a:lnTo>
                  <a:close/>
                </a:path>
                <a:path w="273050" h="201930">
                  <a:moveTo>
                    <a:pt x="39496" y="131191"/>
                  </a:moveTo>
                  <a:lnTo>
                    <a:pt x="39623" y="131572"/>
                  </a:lnTo>
                  <a:lnTo>
                    <a:pt x="39496" y="131191"/>
                  </a:lnTo>
                  <a:close/>
                </a:path>
                <a:path w="273050" h="201930">
                  <a:moveTo>
                    <a:pt x="140460" y="130683"/>
                  </a:moveTo>
                  <a:close/>
                </a:path>
                <a:path w="273050" h="201930">
                  <a:moveTo>
                    <a:pt x="20573" y="123825"/>
                  </a:moveTo>
                  <a:lnTo>
                    <a:pt x="20620" y="123952"/>
                  </a:lnTo>
                  <a:lnTo>
                    <a:pt x="20573" y="123825"/>
                  </a:lnTo>
                  <a:close/>
                </a:path>
                <a:path w="273050" h="201930">
                  <a:moveTo>
                    <a:pt x="20700" y="82169"/>
                  </a:moveTo>
                  <a:lnTo>
                    <a:pt x="20827" y="82931"/>
                  </a:lnTo>
                  <a:lnTo>
                    <a:pt x="20995" y="82931"/>
                  </a:lnTo>
                  <a:lnTo>
                    <a:pt x="20700" y="82169"/>
                  </a:lnTo>
                  <a:close/>
                </a:path>
                <a:path w="273050" h="201930">
                  <a:moveTo>
                    <a:pt x="4691" y="78845"/>
                  </a:moveTo>
                  <a:close/>
                </a:path>
                <a:path w="273050" h="201930">
                  <a:moveTo>
                    <a:pt x="1890" y="70133"/>
                  </a:moveTo>
                  <a:lnTo>
                    <a:pt x="2158" y="71374"/>
                  </a:lnTo>
                  <a:lnTo>
                    <a:pt x="4691" y="78845"/>
                  </a:lnTo>
                  <a:lnTo>
                    <a:pt x="4571" y="78359"/>
                  </a:lnTo>
                  <a:lnTo>
                    <a:pt x="19561" y="78359"/>
                  </a:lnTo>
                  <a:lnTo>
                    <a:pt x="18541" y="74676"/>
                  </a:lnTo>
                  <a:lnTo>
                    <a:pt x="18498" y="74168"/>
                  </a:lnTo>
                  <a:lnTo>
                    <a:pt x="17465" y="71120"/>
                  </a:lnTo>
                  <a:lnTo>
                    <a:pt x="13843" y="71120"/>
                  </a:lnTo>
                  <a:lnTo>
                    <a:pt x="1890" y="70133"/>
                  </a:lnTo>
                  <a:close/>
                </a:path>
                <a:path w="273050" h="201930">
                  <a:moveTo>
                    <a:pt x="15112" y="62230"/>
                  </a:moveTo>
                  <a:lnTo>
                    <a:pt x="8694" y="64131"/>
                  </a:lnTo>
                  <a:lnTo>
                    <a:pt x="1695" y="68836"/>
                  </a:lnTo>
                  <a:lnTo>
                    <a:pt x="1890" y="70133"/>
                  </a:lnTo>
                  <a:lnTo>
                    <a:pt x="13843" y="71120"/>
                  </a:lnTo>
                  <a:lnTo>
                    <a:pt x="15112" y="62230"/>
                  </a:lnTo>
                  <a:close/>
                </a:path>
                <a:path w="273050" h="201930">
                  <a:moveTo>
                    <a:pt x="15532" y="62230"/>
                  </a:moveTo>
                  <a:lnTo>
                    <a:pt x="15112" y="62230"/>
                  </a:lnTo>
                  <a:lnTo>
                    <a:pt x="13843" y="71120"/>
                  </a:lnTo>
                  <a:lnTo>
                    <a:pt x="17465" y="71120"/>
                  </a:lnTo>
                  <a:lnTo>
                    <a:pt x="16432" y="68072"/>
                  </a:lnTo>
                  <a:lnTo>
                    <a:pt x="16256" y="68072"/>
                  </a:lnTo>
                  <a:lnTo>
                    <a:pt x="16088" y="67234"/>
                  </a:lnTo>
                  <a:lnTo>
                    <a:pt x="16093" y="66802"/>
                  </a:lnTo>
                  <a:lnTo>
                    <a:pt x="15620" y="63119"/>
                  </a:lnTo>
                  <a:lnTo>
                    <a:pt x="15532" y="62230"/>
                  </a:lnTo>
                  <a:close/>
                </a:path>
                <a:path w="273050" h="201930">
                  <a:moveTo>
                    <a:pt x="1695" y="68836"/>
                  </a:moveTo>
                  <a:lnTo>
                    <a:pt x="0" y="69977"/>
                  </a:lnTo>
                  <a:lnTo>
                    <a:pt x="1890" y="70133"/>
                  </a:lnTo>
                  <a:lnTo>
                    <a:pt x="1695" y="68836"/>
                  </a:lnTo>
                  <a:close/>
                </a:path>
                <a:path w="273050" h="201930">
                  <a:moveTo>
                    <a:pt x="8694" y="64131"/>
                  </a:moveTo>
                  <a:lnTo>
                    <a:pt x="1396" y="66294"/>
                  </a:lnTo>
                  <a:lnTo>
                    <a:pt x="1390" y="66802"/>
                  </a:lnTo>
                  <a:lnTo>
                    <a:pt x="1695" y="68836"/>
                  </a:lnTo>
                  <a:lnTo>
                    <a:pt x="8694" y="64131"/>
                  </a:lnTo>
                  <a:close/>
                </a:path>
                <a:path w="273050" h="201930">
                  <a:moveTo>
                    <a:pt x="16001" y="66802"/>
                  </a:moveTo>
                  <a:lnTo>
                    <a:pt x="16256" y="68072"/>
                  </a:lnTo>
                  <a:lnTo>
                    <a:pt x="16148" y="67234"/>
                  </a:lnTo>
                  <a:lnTo>
                    <a:pt x="16001" y="66802"/>
                  </a:lnTo>
                  <a:close/>
                </a:path>
                <a:path w="273050" h="201930">
                  <a:moveTo>
                    <a:pt x="16148" y="67234"/>
                  </a:moveTo>
                  <a:lnTo>
                    <a:pt x="16256" y="68072"/>
                  </a:lnTo>
                  <a:lnTo>
                    <a:pt x="16432" y="68072"/>
                  </a:lnTo>
                  <a:lnTo>
                    <a:pt x="16148" y="67234"/>
                  </a:lnTo>
                  <a:close/>
                </a:path>
                <a:path w="273050" h="201930">
                  <a:moveTo>
                    <a:pt x="16093" y="66802"/>
                  </a:moveTo>
                  <a:lnTo>
                    <a:pt x="16148" y="67234"/>
                  </a:lnTo>
                  <a:lnTo>
                    <a:pt x="16093" y="66802"/>
                  </a:lnTo>
                  <a:close/>
                </a:path>
                <a:path w="273050" h="201930">
                  <a:moveTo>
                    <a:pt x="1143" y="65151"/>
                  </a:moveTo>
                  <a:lnTo>
                    <a:pt x="1314" y="66294"/>
                  </a:lnTo>
                  <a:lnTo>
                    <a:pt x="1143" y="65151"/>
                  </a:lnTo>
                  <a:close/>
                </a:path>
                <a:path w="273050" h="201930">
                  <a:moveTo>
                    <a:pt x="15112" y="59817"/>
                  </a:moveTo>
                  <a:lnTo>
                    <a:pt x="8694" y="64131"/>
                  </a:lnTo>
                  <a:lnTo>
                    <a:pt x="15112" y="62230"/>
                  </a:lnTo>
                  <a:lnTo>
                    <a:pt x="15532" y="62230"/>
                  </a:lnTo>
                  <a:lnTo>
                    <a:pt x="15112" y="59817"/>
                  </a:lnTo>
                  <a:close/>
                </a:path>
                <a:path w="273050" h="201930">
                  <a:moveTo>
                    <a:pt x="227985" y="48006"/>
                  </a:moveTo>
                  <a:lnTo>
                    <a:pt x="227837" y="48133"/>
                  </a:lnTo>
                  <a:lnTo>
                    <a:pt x="227985" y="48006"/>
                  </a:lnTo>
                  <a:close/>
                </a:path>
                <a:path w="273050" h="201930">
                  <a:moveTo>
                    <a:pt x="251480" y="28321"/>
                  </a:moveTo>
                  <a:lnTo>
                    <a:pt x="244856" y="28321"/>
                  </a:lnTo>
                  <a:lnTo>
                    <a:pt x="234060" y="40640"/>
                  </a:lnTo>
                  <a:lnTo>
                    <a:pt x="237887" y="39483"/>
                  </a:lnTo>
                  <a:lnTo>
                    <a:pt x="243331" y="34798"/>
                  </a:lnTo>
                  <a:lnTo>
                    <a:pt x="251480" y="28321"/>
                  </a:lnTo>
                  <a:close/>
                </a:path>
                <a:path w="273050" h="201930">
                  <a:moveTo>
                    <a:pt x="237887" y="39483"/>
                  </a:moveTo>
                  <a:lnTo>
                    <a:pt x="234060" y="40640"/>
                  </a:lnTo>
                  <a:lnTo>
                    <a:pt x="236544" y="40640"/>
                  </a:lnTo>
                  <a:lnTo>
                    <a:pt x="237887" y="39483"/>
                  </a:lnTo>
                  <a:close/>
                </a:path>
                <a:path w="273050" h="201930">
                  <a:moveTo>
                    <a:pt x="272541" y="12192"/>
                  </a:moveTo>
                  <a:lnTo>
                    <a:pt x="271525" y="12192"/>
                  </a:lnTo>
                  <a:lnTo>
                    <a:pt x="269366" y="14351"/>
                  </a:lnTo>
                  <a:lnTo>
                    <a:pt x="268350" y="15240"/>
                  </a:lnTo>
                  <a:lnTo>
                    <a:pt x="263889" y="18254"/>
                  </a:lnTo>
                  <a:lnTo>
                    <a:pt x="255904" y="24765"/>
                  </a:lnTo>
                  <a:lnTo>
                    <a:pt x="243204" y="34925"/>
                  </a:lnTo>
                  <a:lnTo>
                    <a:pt x="237887" y="39483"/>
                  </a:lnTo>
                  <a:lnTo>
                    <a:pt x="251713" y="35306"/>
                  </a:lnTo>
                  <a:lnTo>
                    <a:pt x="263144" y="23622"/>
                  </a:lnTo>
                  <a:lnTo>
                    <a:pt x="272225" y="12700"/>
                  </a:lnTo>
                  <a:lnTo>
                    <a:pt x="272033" y="12700"/>
                  </a:lnTo>
                  <a:lnTo>
                    <a:pt x="272541" y="12192"/>
                  </a:lnTo>
                  <a:close/>
                </a:path>
                <a:path w="273050" h="201930">
                  <a:moveTo>
                    <a:pt x="243331" y="34798"/>
                  </a:moveTo>
                  <a:lnTo>
                    <a:pt x="243184" y="34925"/>
                  </a:lnTo>
                  <a:lnTo>
                    <a:pt x="243331" y="34798"/>
                  </a:lnTo>
                  <a:close/>
                </a:path>
                <a:path w="273050" h="201930">
                  <a:moveTo>
                    <a:pt x="243364" y="34798"/>
                  </a:moveTo>
                  <a:lnTo>
                    <a:pt x="243204" y="34925"/>
                  </a:lnTo>
                  <a:lnTo>
                    <a:pt x="243364" y="34798"/>
                  </a:lnTo>
                  <a:close/>
                </a:path>
                <a:path w="273050" h="201930">
                  <a:moveTo>
                    <a:pt x="266471" y="16510"/>
                  </a:moveTo>
                  <a:lnTo>
                    <a:pt x="254762" y="16510"/>
                  </a:lnTo>
                  <a:lnTo>
                    <a:pt x="254253" y="17145"/>
                  </a:lnTo>
                  <a:lnTo>
                    <a:pt x="244728" y="28448"/>
                  </a:lnTo>
                  <a:lnTo>
                    <a:pt x="244856" y="28321"/>
                  </a:lnTo>
                  <a:lnTo>
                    <a:pt x="251480" y="28321"/>
                  </a:lnTo>
                  <a:lnTo>
                    <a:pt x="255777" y="24892"/>
                  </a:lnTo>
                  <a:lnTo>
                    <a:pt x="263692" y="18415"/>
                  </a:lnTo>
                  <a:lnTo>
                    <a:pt x="264159" y="18034"/>
                  </a:lnTo>
                  <a:lnTo>
                    <a:pt x="266471" y="16510"/>
                  </a:lnTo>
                  <a:close/>
                </a:path>
                <a:path w="273050" h="201930">
                  <a:moveTo>
                    <a:pt x="264159" y="18034"/>
                  </a:moveTo>
                  <a:lnTo>
                    <a:pt x="263651" y="18415"/>
                  </a:lnTo>
                  <a:lnTo>
                    <a:pt x="263889" y="18254"/>
                  </a:lnTo>
                  <a:lnTo>
                    <a:pt x="264159" y="18034"/>
                  </a:lnTo>
                  <a:close/>
                </a:path>
                <a:path w="273050" h="201930">
                  <a:moveTo>
                    <a:pt x="263889" y="18254"/>
                  </a:moveTo>
                  <a:lnTo>
                    <a:pt x="263651" y="18415"/>
                  </a:lnTo>
                  <a:lnTo>
                    <a:pt x="263889" y="18254"/>
                  </a:lnTo>
                  <a:close/>
                </a:path>
                <a:path w="273050" h="201930">
                  <a:moveTo>
                    <a:pt x="264215" y="18034"/>
                  </a:moveTo>
                  <a:lnTo>
                    <a:pt x="263889" y="18254"/>
                  </a:lnTo>
                  <a:lnTo>
                    <a:pt x="264215" y="18034"/>
                  </a:lnTo>
                  <a:close/>
                </a:path>
                <a:path w="273050" h="201930">
                  <a:moveTo>
                    <a:pt x="254335" y="17017"/>
                  </a:moveTo>
                  <a:lnTo>
                    <a:pt x="254228" y="17145"/>
                  </a:lnTo>
                  <a:lnTo>
                    <a:pt x="254335" y="17017"/>
                  </a:lnTo>
                  <a:close/>
                </a:path>
                <a:path w="273050" h="201930">
                  <a:moveTo>
                    <a:pt x="254762" y="16510"/>
                  </a:moveTo>
                  <a:lnTo>
                    <a:pt x="254335" y="17017"/>
                  </a:lnTo>
                  <a:lnTo>
                    <a:pt x="254253" y="17145"/>
                  </a:lnTo>
                  <a:lnTo>
                    <a:pt x="254762" y="16510"/>
                  </a:lnTo>
                  <a:close/>
                </a:path>
                <a:path w="273050" h="201930">
                  <a:moveTo>
                    <a:pt x="262127" y="4826"/>
                  </a:moveTo>
                  <a:lnTo>
                    <a:pt x="254335" y="17017"/>
                  </a:lnTo>
                  <a:lnTo>
                    <a:pt x="254762" y="16510"/>
                  </a:lnTo>
                  <a:lnTo>
                    <a:pt x="266471" y="16510"/>
                  </a:lnTo>
                  <a:lnTo>
                    <a:pt x="268350" y="15240"/>
                  </a:lnTo>
                  <a:lnTo>
                    <a:pt x="269494" y="14224"/>
                  </a:lnTo>
                  <a:lnTo>
                    <a:pt x="266572" y="14224"/>
                  </a:lnTo>
                  <a:lnTo>
                    <a:pt x="267074" y="14018"/>
                  </a:lnTo>
                  <a:lnTo>
                    <a:pt x="263778" y="12700"/>
                  </a:lnTo>
                  <a:lnTo>
                    <a:pt x="263144" y="12700"/>
                  </a:lnTo>
                  <a:lnTo>
                    <a:pt x="262508" y="12192"/>
                  </a:lnTo>
                  <a:lnTo>
                    <a:pt x="263078" y="12192"/>
                  </a:lnTo>
                  <a:lnTo>
                    <a:pt x="262127" y="4826"/>
                  </a:lnTo>
                  <a:close/>
                </a:path>
                <a:path w="273050" h="201930">
                  <a:moveTo>
                    <a:pt x="267074" y="14018"/>
                  </a:moveTo>
                  <a:lnTo>
                    <a:pt x="266572" y="14224"/>
                  </a:lnTo>
                  <a:lnTo>
                    <a:pt x="267588" y="14224"/>
                  </a:lnTo>
                  <a:lnTo>
                    <a:pt x="267074" y="14018"/>
                  </a:lnTo>
                  <a:close/>
                </a:path>
                <a:path w="273050" h="201930">
                  <a:moveTo>
                    <a:pt x="271525" y="12192"/>
                  </a:moveTo>
                  <a:lnTo>
                    <a:pt x="267074" y="14018"/>
                  </a:lnTo>
                  <a:lnTo>
                    <a:pt x="267588" y="14224"/>
                  </a:lnTo>
                  <a:lnTo>
                    <a:pt x="269494" y="14224"/>
                  </a:lnTo>
                  <a:lnTo>
                    <a:pt x="271525" y="12192"/>
                  </a:lnTo>
                  <a:close/>
                </a:path>
                <a:path w="273050" h="201930">
                  <a:moveTo>
                    <a:pt x="268935" y="4826"/>
                  </a:moveTo>
                  <a:lnTo>
                    <a:pt x="262127" y="4826"/>
                  </a:lnTo>
                  <a:lnTo>
                    <a:pt x="263109" y="12432"/>
                  </a:lnTo>
                  <a:lnTo>
                    <a:pt x="267074" y="14018"/>
                  </a:lnTo>
                  <a:lnTo>
                    <a:pt x="271525" y="12192"/>
                  </a:lnTo>
                  <a:lnTo>
                    <a:pt x="272541" y="12192"/>
                  </a:lnTo>
                  <a:lnTo>
                    <a:pt x="268935" y="4826"/>
                  </a:lnTo>
                  <a:close/>
                </a:path>
                <a:path w="273050" h="201930">
                  <a:moveTo>
                    <a:pt x="262508" y="12192"/>
                  </a:moveTo>
                  <a:lnTo>
                    <a:pt x="263144" y="12700"/>
                  </a:lnTo>
                  <a:lnTo>
                    <a:pt x="263109" y="12432"/>
                  </a:lnTo>
                  <a:lnTo>
                    <a:pt x="262508" y="12192"/>
                  </a:lnTo>
                  <a:close/>
                </a:path>
                <a:path w="273050" h="201930">
                  <a:moveTo>
                    <a:pt x="263109" y="12432"/>
                  </a:moveTo>
                  <a:lnTo>
                    <a:pt x="263144" y="12700"/>
                  </a:lnTo>
                  <a:lnTo>
                    <a:pt x="263778" y="12700"/>
                  </a:lnTo>
                  <a:lnTo>
                    <a:pt x="263109" y="12432"/>
                  </a:lnTo>
                  <a:close/>
                </a:path>
                <a:path w="273050" h="201930">
                  <a:moveTo>
                    <a:pt x="272541" y="12319"/>
                  </a:moveTo>
                  <a:lnTo>
                    <a:pt x="272033" y="12700"/>
                  </a:lnTo>
                  <a:lnTo>
                    <a:pt x="272225" y="12700"/>
                  </a:lnTo>
                  <a:lnTo>
                    <a:pt x="272541" y="12319"/>
                  </a:lnTo>
                  <a:close/>
                </a:path>
                <a:path w="273050" h="201930">
                  <a:moveTo>
                    <a:pt x="263078" y="12192"/>
                  </a:moveTo>
                  <a:lnTo>
                    <a:pt x="262508" y="12192"/>
                  </a:lnTo>
                  <a:lnTo>
                    <a:pt x="263109" y="12432"/>
                  </a:lnTo>
                  <a:lnTo>
                    <a:pt x="263078" y="12192"/>
                  </a:lnTo>
                  <a:close/>
                </a:path>
                <a:path w="273050" h="201930">
                  <a:moveTo>
                    <a:pt x="260222" y="3429"/>
                  </a:moveTo>
                  <a:lnTo>
                    <a:pt x="259134" y="4191"/>
                  </a:lnTo>
                  <a:lnTo>
                    <a:pt x="260222" y="342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02587" y="2695829"/>
              <a:ext cx="363219" cy="2586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20671" y="3842765"/>
              <a:ext cx="5924550" cy="37249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20797" y="4579239"/>
              <a:ext cx="6413495" cy="4086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009" y="591849"/>
            <a:ext cx="6195009" cy="2680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8136" y="1136903"/>
            <a:ext cx="10820198" cy="16648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150745" y="745362"/>
            <a:ext cx="41275" cy="108585"/>
          </a:xfrm>
          <a:custGeom>
            <a:avLst/>
            <a:gdLst/>
            <a:ahLst/>
            <a:cxnLst/>
            <a:rect l="l" t="t" r="r" b="b"/>
            <a:pathLst>
              <a:path w="41275" h="108584">
                <a:moveTo>
                  <a:pt x="33909" y="0"/>
                </a:moveTo>
                <a:lnTo>
                  <a:pt x="17525" y="25908"/>
                </a:lnTo>
                <a:lnTo>
                  <a:pt x="12446" y="45847"/>
                </a:lnTo>
                <a:lnTo>
                  <a:pt x="7874" y="66166"/>
                </a:lnTo>
                <a:lnTo>
                  <a:pt x="7874" y="66294"/>
                </a:lnTo>
                <a:lnTo>
                  <a:pt x="0" y="106552"/>
                </a:lnTo>
                <a:lnTo>
                  <a:pt x="9398" y="108458"/>
                </a:lnTo>
                <a:lnTo>
                  <a:pt x="17222" y="68325"/>
                </a:lnTo>
                <a:lnTo>
                  <a:pt x="17332" y="68072"/>
                </a:lnTo>
                <a:lnTo>
                  <a:pt x="22067" y="48260"/>
                </a:lnTo>
                <a:lnTo>
                  <a:pt x="27050" y="28448"/>
                </a:lnTo>
                <a:lnTo>
                  <a:pt x="30763" y="16128"/>
                </a:lnTo>
                <a:lnTo>
                  <a:pt x="30987" y="15366"/>
                </a:lnTo>
                <a:lnTo>
                  <a:pt x="33557" y="10287"/>
                </a:lnTo>
                <a:lnTo>
                  <a:pt x="32893" y="10287"/>
                </a:lnTo>
                <a:lnTo>
                  <a:pt x="33981" y="9016"/>
                </a:lnTo>
                <a:lnTo>
                  <a:pt x="34417" y="8509"/>
                </a:lnTo>
                <a:lnTo>
                  <a:pt x="35037" y="8496"/>
                </a:lnTo>
                <a:lnTo>
                  <a:pt x="35052" y="5714"/>
                </a:lnTo>
                <a:lnTo>
                  <a:pt x="41275" y="5714"/>
                </a:lnTo>
                <a:lnTo>
                  <a:pt x="40259" y="3428"/>
                </a:lnTo>
                <a:lnTo>
                  <a:pt x="38607" y="1777"/>
                </a:lnTo>
                <a:lnTo>
                  <a:pt x="36956" y="888"/>
                </a:lnTo>
                <a:lnTo>
                  <a:pt x="33909" y="0"/>
                </a:lnTo>
                <a:close/>
              </a:path>
              <a:path w="41275" h="108584">
                <a:moveTo>
                  <a:pt x="17332" y="68072"/>
                </a:moveTo>
                <a:lnTo>
                  <a:pt x="17272" y="68325"/>
                </a:lnTo>
                <a:lnTo>
                  <a:pt x="17332" y="68072"/>
                </a:lnTo>
                <a:close/>
              </a:path>
              <a:path w="41275" h="108584">
                <a:moveTo>
                  <a:pt x="22098" y="48133"/>
                </a:moveTo>
                <a:close/>
              </a:path>
              <a:path w="41275" h="108584">
                <a:moveTo>
                  <a:pt x="27125" y="28448"/>
                </a:moveTo>
                <a:lnTo>
                  <a:pt x="27050" y="28701"/>
                </a:lnTo>
                <a:lnTo>
                  <a:pt x="27125" y="28448"/>
                </a:lnTo>
                <a:close/>
              </a:path>
              <a:path w="41275" h="108584">
                <a:moveTo>
                  <a:pt x="35991" y="8496"/>
                </a:moveTo>
                <a:lnTo>
                  <a:pt x="35169" y="8701"/>
                </a:lnTo>
                <a:lnTo>
                  <a:pt x="35560" y="18669"/>
                </a:lnTo>
                <a:lnTo>
                  <a:pt x="39930" y="8762"/>
                </a:lnTo>
                <a:lnTo>
                  <a:pt x="37592" y="8762"/>
                </a:lnTo>
                <a:lnTo>
                  <a:pt x="35991" y="8496"/>
                </a:lnTo>
                <a:close/>
              </a:path>
              <a:path w="41275" h="108584">
                <a:moveTo>
                  <a:pt x="30987" y="15366"/>
                </a:moveTo>
                <a:lnTo>
                  <a:pt x="30734" y="16128"/>
                </a:lnTo>
                <a:lnTo>
                  <a:pt x="30808" y="15974"/>
                </a:lnTo>
                <a:lnTo>
                  <a:pt x="30987" y="15366"/>
                </a:lnTo>
                <a:close/>
              </a:path>
              <a:path w="41275" h="108584">
                <a:moveTo>
                  <a:pt x="30808" y="15974"/>
                </a:moveTo>
                <a:lnTo>
                  <a:pt x="30734" y="16128"/>
                </a:lnTo>
                <a:lnTo>
                  <a:pt x="30808" y="15974"/>
                </a:lnTo>
                <a:close/>
              </a:path>
              <a:path w="41275" h="108584">
                <a:moveTo>
                  <a:pt x="31102" y="15366"/>
                </a:moveTo>
                <a:lnTo>
                  <a:pt x="30808" y="15974"/>
                </a:lnTo>
                <a:lnTo>
                  <a:pt x="31102" y="15366"/>
                </a:lnTo>
                <a:close/>
              </a:path>
              <a:path w="41275" h="108584">
                <a:moveTo>
                  <a:pt x="34207" y="8942"/>
                </a:moveTo>
                <a:lnTo>
                  <a:pt x="34001" y="8993"/>
                </a:lnTo>
                <a:lnTo>
                  <a:pt x="32893" y="10287"/>
                </a:lnTo>
                <a:lnTo>
                  <a:pt x="33945" y="9485"/>
                </a:lnTo>
                <a:lnTo>
                  <a:pt x="34207" y="8942"/>
                </a:lnTo>
                <a:close/>
              </a:path>
              <a:path w="41275" h="108584">
                <a:moveTo>
                  <a:pt x="33945" y="9485"/>
                </a:moveTo>
                <a:lnTo>
                  <a:pt x="32893" y="10287"/>
                </a:lnTo>
                <a:lnTo>
                  <a:pt x="33557" y="10287"/>
                </a:lnTo>
                <a:lnTo>
                  <a:pt x="33945" y="9485"/>
                </a:lnTo>
                <a:close/>
              </a:path>
              <a:path w="41275" h="108584">
                <a:moveTo>
                  <a:pt x="34877" y="8774"/>
                </a:moveTo>
                <a:lnTo>
                  <a:pt x="34207" y="8942"/>
                </a:lnTo>
                <a:lnTo>
                  <a:pt x="33945" y="9485"/>
                </a:lnTo>
                <a:lnTo>
                  <a:pt x="34877" y="8774"/>
                </a:lnTo>
                <a:close/>
              </a:path>
              <a:path w="41275" h="108584">
                <a:moveTo>
                  <a:pt x="34001" y="8993"/>
                </a:moveTo>
                <a:close/>
              </a:path>
              <a:path w="41275" h="108584">
                <a:moveTo>
                  <a:pt x="34246" y="8861"/>
                </a:moveTo>
                <a:lnTo>
                  <a:pt x="34001" y="8993"/>
                </a:lnTo>
                <a:lnTo>
                  <a:pt x="34130" y="8961"/>
                </a:lnTo>
                <a:close/>
              </a:path>
              <a:path w="41275" h="108584">
                <a:moveTo>
                  <a:pt x="34417" y="8509"/>
                </a:moveTo>
                <a:lnTo>
                  <a:pt x="34029" y="8961"/>
                </a:lnTo>
                <a:lnTo>
                  <a:pt x="34246" y="8861"/>
                </a:lnTo>
                <a:lnTo>
                  <a:pt x="34417" y="8509"/>
                </a:lnTo>
                <a:close/>
              </a:path>
              <a:path w="41275" h="108584">
                <a:moveTo>
                  <a:pt x="35158" y="8440"/>
                </a:moveTo>
                <a:lnTo>
                  <a:pt x="34246" y="8861"/>
                </a:lnTo>
                <a:lnTo>
                  <a:pt x="34877" y="8774"/>
                </a:lnTo>
                <a:lnTo>
                  <a:pt x="35163" y="8557"/>
                </a:lnTo>
                <a:close/>
              </a:path>
              <a:path w="41275" h="108584">
                <a:moveTo>
                  <a:pt x="35009" y="8509"/>
                </a:moveTo>
                <a:lnTo>
                  <a:pt x="34417" y="8509"/>
                </a:lnTo>
                <a:lnTo>
                  <a:pt x="34246" y="8861"/>
                </a:lnTo>
                <a:lnTo>
                  <a:pt x="35009" y="8509"/>
                </a:lnTo>
                <a:close/>
              </a:path>
              <a:path w="41275" h="108584">
                <a:moveTo>
                  <a:pt x="35163" y="8557"/>
                </a:moveTo>
                <a:lnTo>
                  <a:pt x="34877" y="8774"/>
                </a:lnTo>
                <a:lnTo>
                  <a:pt x="35169" y="8701"/>
                </a:lnTo>
                <a:lnTo>
                  <a:pt x="35163" y="8557"/>
                </a:lnTo>
                <a:close/>
              </a:path>
              <a:path w="41275" h="108584">
                <a:moveTo>
                  <a:pt x="37168" y="8254"/>
                </a:moveTo>
                <a:lnTo>
                  <a:pt x="36956" y="8254"/>
                </a:lnTo>
                <a:lnTo>
                  <a:pt x="35991" y="8496"/>
                </a:lnTo>
                <a:lnTo>
                  <a:pt x="37592" y="8762"/>
                </a:lnTo>
                <a:lnTo>
                  <a:pt x="37168" y="8254"/>
                </a:lnTo>
                <a:close/>
              </a:path>
              <a:path w="41275" h="108584">
                <a:moveTo>
                  <a:pt x="41275" y="5714"/>
                </a:moveTo>
                <a:lnTo>
                  <a:pt x="35052" y="5714"/>
                </a:lnTo>
                <a:lnTo>
                  <a:pt x="37592" y="8762"/>
                </a:lnTo>
                <a:lnTo>
                  <a:pt x="39930" y="8762"/>
                </a:lnTo>
                <a:lnTo>
                  <a:pt x="41275" y="5714"/>
                </a:lnTo>
                <a:close/>
              </a:path>
              <a:path w="41275" h="108584">
                <a:moveTo>
                  <a:pt x="35377" y="8393"/>
                </a:moveTo>
                <a:lnTo>
                  <a:pt x="35243" y="8496"/>
                </a:lnTo>
                <a:lnTo>
                  <a:pt x="35169" y="8701"/>
                </a:lnTo>
                <a:lnTo>
                  <a:pt x="35991" y="8496"/>
                </a:lnTo>
                <a:lnTo>
                  <a:pt x="35377" y="8393"/>
                </a:lnTo>
                <a:close/>
              </a:path>
              <a:path w="41275" h="108584">
                <a:moveTo>
                  <a:pt x="35560" y="8254"/>
                </a:moveTo>
                <a:lnTo>
                  <a:pt x="35284" y="8382"/>
                </a:lnTo>
                <a:lnTo>
                  <a:pt x="35163" y="8557"/>
                </a:lnTo>
                <a:lnTo>
                  <a:pt x="35560" y="8254"/>
                </a:lnTo>
                <a:close/>
              </a:path>
              <a:path w="41275" h="108584">
                <a:moveTo>
                  <a:pt x="36956" y="8254"/>
                </a:moveTo>
                <a:lnTo>
                  <a:pt x="35403" y="8374"/>
                </a:lnTo>
                <a:lnTo>
                  <a:pt x="35991" y="8496"/>
                </a:lnTo>
                <a:lnTo>
                  <a:pt x="36956" y="8254"/>
                </a:lnTo>
                <a:close/>
              </a:path>
              <a:path w="41275" h="108584">
                <a:moveTo>
                  <a:pt x="35052" y="5714"/>
                </a:moveTo>
                <a:lnTo>
                  <a:pt x="35158" y="8440"/>
                </a:lnTo>
                <a:lnTo>
                  <a:pt x="35560" y="8254"/>
                </a:lnTo>
                <a:lnTo>
                  <a:pt x="37168" y="8254"/>
                </a:lnTo>
                <a:lnTo>
                  <a:pt x="35052" y="5714"/>
                </a:lnTo>
                <a:close/>
              </a:path>
              <a:path w="41275" h="108584">
                <a:moveTo>
                  <a:pt x="36956" y="8254"/>
                </a:moveTo>
                <a:lnTo>
                  <a:pt x="35560" y="8254"/>
                </a:lnTo>
                <a:lnTo>
                  <a:pt x="35403" y="8374"/>
                </a:lnTo>
                <a:lnTo>
                  <a:pt x="36956" y="825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17282" y="1469516"/>
            <a:ext cx="7127125" cy="15824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99347" y="1501902"/>
            <a:ext cx="3037712" cy="525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5622" y="1846198"/>
            <a:ext cx="2285161" cy="63500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3197479" y="1842642"/>
            <a:ext cx="4140835" cy="88900"/>
          </a:xfrm>
          <a:custGeom>
            <a:avLst/>
            <a:gdLst/>
            <a:ahLst/>
            <a:cxnLst/>
            <a:rect l="l" t="t" r="r" b="b"/>
            <a:pathLst>
              <a:path w="4140834" h="88900">
                <a:moveTo>
                  <a:pt x="3985895" y="88011"/>
                </a:moveTo>
                <a:lnTo>
                  <a:pt x="3669792" y="88011"/>
                </a:lnTo>
                <a:lnTo>
                  <a:pt x="3687064" y="88773"/>
                </a:lnTo>
                <a:lnTo>
                  <a:pt x="3972305" y="88773"/>
                </a:lnTo>
                <a:lnTo>
                  <a:pt x="3985895" y="88011"/>
                </a:lnTo>
                <a:close/>
              </a:path>
              <a:path w="4140834" h="88900">
                <a:moveTo>
                  <a:pt x="3428492" y="68834"/>
                </a:moveTo>
                <a:lnTo>
                  <a:pt x="3197351" y="68834"/>
                </a:lnTo>
                <a:lnTo>
                  <a:pt x="3221228" y="69850"/>
                </a:lnTo>
                <a:lnTo>
                  <a:pt x="3245738" y="69850"/>
                </a:lnTo>
                <a:lnTo>
                  <a:pt x="3317748" y="72136"/>
                </a:lnTo>
                <a:lnTo>
                  <a:pt x="3339973" y="73278"/>
                </a:lnTo>
                <a:lnTo>
                  <a:pt x="3384169" y="76581"/>
                </a:lnTo>
                <a:lnTo>
                  <a:pt x="3406648" y="77215"/>
                </a:lnTo>
                <a:lnTo>
                  <a:pt x="3428111" y="78612"/>
                </a:lnTo>
                <a:lnTo>
                  <a:pt x="3472561" y="80137"/>
                </a:lnTo>
                <a:lnTo>
                  <a:pt x="3494151" y="80518"/>
                </a:lnTo>
                <a:lnTo>
                  <a:pt x="3516756" y="80518"/>
                </a:lnTo>
                <a:lnTo>
                  <a:pt x="3538347" y="81661"/>
                </a:lnTo>
                <a:lnTo>
                  <a:pt x="3560064" y="81787"/>
                </a:lnTo>
                <a:lnTo>
                  <a:pt x="3559682" y="81787"/>
                </a:lnTo>
                <a:lnTo>
                  <a:pt x="3579876" y="83820"/>
                </a:lnTo>
                <a:lnTo>
                  <a:pt x="3600323" y="84455"/>
                </a:lnTo>
                <a:lnTo>
                  <a:pt x="3600069" y="84455"/>
                </a:lnTo>
                <a:lnTo>
                  <a:pt x="3618484" y="85978"/>
                </a:lnTo>
                <a:lnTo>
                  <a:pt x="3636010" y="87249"/>
                </a:lnTo>
                <a:lnTo>
                  <a:pt x="3653154" y="88011"/>
                </a:lnTo>
                <a:lnTo>
                  <a:pt x="4000246" y="88011"/>
                </a:lnTo>
                <a:lnTo>
                  <a:pt x="4015359" y="87502"/>
                </a:lnTo>
                <a:lnTo>
                  <a:pt x="4104597" y="87502"/>
                </a:lnTo>
                <a:lnTo>
                  <a:pt x="4110609" y="86995"/>
                </a:lnTo>
                <a:lnTo>
                  <a:pt x="4117467" y="86487"/>
                </a:lnTo>
                <a:lnTo>
                  <a:pt x="4117848" y="86487"/>
                </a:lnTo>
                <a:lnTo>
                  <a:pt x="4124173" y="85494"/>
                </a:lnTo>
                <a:lnTo>
                  <a:pt x="4123436" y="85471"/>
                </a:lnTo>
                <a:lnTo>
                  <a:pt x="4133968" y="85471"/>
                </a:lnTo>
                <a:lnTo>
                  <a:pt x="4139251" y="82423"/>
                </a:lnTo>
                <a:lnTo>
                  <a:pt x="4128389" y="82423"/>
                </a:lnTo>
                <a:lnTo>
                  <a:pt x="4128262" y="82169"/>
                </a:lnTo>
                <a:lnTo>
                  <a:pt x="4127627" y="79375"/>
                </a:lnTo>
                <a:lnTo>
                  <a:pt x="4127627" y="78994"/>
                </a:lnTo>
                <a:lnTo>
                  <a:pt x="3687445" y="78994"/>
                </a:lnTo>
                <a:lnTo>
                  <a:pt x="3670173" y="78232"/>
                </a:lnTo>
                <a:lnTo>
                  <a:pt x="3653536" y="78232"/>
                </a:lnTo>
                <a:lnTo>
                  <a:pt x="3636645" y="77470"/>
                </a:lnTo>
                <a:lnTo>
                  <a:pt x="3636899" y="77470"/>
                </a:lnTo>
                <a:lnTo>
                  <a:pt x="3600830" y="74549"/>
                </a:lnTo>
                <a:lnTo>
                  <a:pt x="3580511" y="73787"/>
                </a:lnTo>
                <a:lnTo>
                  <a:pt x="3580765" y="73787"/>
                </a:lnTo>
                <a:lnTo>
                  <a:pt x="3560572" y="72136"/>
                </a:lnTo>
                <a:lnTo>
                  <a:pt x="3538601" y="71755"/>
                </a:lnTo>
                <a:lnTo>
                  <a:pt x="3538854" y="71755"/>
                </a:lnTo>
                <a:lnTo>
                  <a:pt x="3517138" y="70612"/>
                </a:lnTo>
                <a:lnTo>
                  <a:pt x="3494404" y="70612"/>
                </a:lnTo>
                <a:lnTo>
                  <a:pt x="3472688" y="70358"/>
                </a:lnTo>
                <a:lnTo>
                  <a:pt x="3428492" y="68834"/>
                </a:lnTo>
                <a:close/>
              </a:path>
              <a:path w="4140834" h="88900">
                <a:moveTo>
                  <a:pt x="4104597" y="87502"/>
                </a:moveTo>
                <a:lnTo>
                  <a:pt x="4069842" y="87502"/>
                </a:lnTo>
                <a:lnTo>
                  <a:pt x="4081018" y="87630"/>
                </a:lnTo>
                <a:lnTo>
                  <a:pt x="4091431" y="87630"/>
                </a:lnTo>
                <a:lnTo>
                  <a:pt x="4101211" y="87757"/>
                </a:lnTo>
                <a:lnTo>
                  <a:pt x="4101592" y="87757"/>
                </a:lnTo>
                <a:lnTo>
                  <a:pt x="4104597" y="87502"/>
                </a:lnTo>
                <a:close/>
              </a:path>
              <a:path w="4140834" h="88900">
                <a:moveTo>
                  <a:pt x="4132453" y="85725"/>
                </a:moveTo>
                <a:lnTo>
                  <a:pt x="4130675" y="85725"/>
                </a:lnTo>
                <a:lnTo>
                  <a:pt x="4132834" y="85978"/>
                </a:lnTo>
                <a:lnTo>
                  <a:pt x="4132453" y="85725"/>
                </a:lnTo>
                <a:close/>
              </a:path>
              <a:path w="4140834" h="88900">
                <a:moveTo>
                  <a:pt x="4133968" y="85471"/>
                </a:moveTo>
                <a:lnTo>
                  <a:pt x="4124325" y="85471"/>
                </a:lnTo>
                <a:lnTo>
                  <a:pt x="4124173" y="85494"/>
                </a:lnTo>
                <a:lnTo>
                  <a:pt x="4127373" y="85598"/>
                </a:lnTo>
                <a:lnTo>
                  <a:pt x="4130802" y="85725"/>
                </a:lnTo>
                <a:lnTo>
                  <a:pt x="4132453" y="85725"/>
                </a:lnTo>
                <a:lnTo>
                  <a:pt x="4133088" y="85978"/>
                </a:lnTo>
                <a:lnTo>
                  <a:pt x="4133968" y="85471"/>
                </a:lnTo>
                <a:close/>
              </a:path>
              <a:path w="4140834" h="88900">
                <a:moveTo>
                  <a:pt x="4124325" y="85471"/>
                </a:moveTo>
                <a:lnTo>
                  <a:pt x="4123436" y="85471"/>
                </a:lnTo>
                <a:lnTo>
                  <a:pt x="4124173" y="85494"/>
                </a:lnTo>
                <a:lnTo>
                  <a:pt x="4124325" y="85471"/>
                </a:lnTo>
                <a:close/>
              </a:path>
              <a:path w="4140834" h="88900">
                <a:moveTo>
                  <a:pt x="4128897" y="75184"/>
                </a:moveTo>
                <a:lnTo>
                  <a:pt x="4128516" y="75692"/>
                </a:lnTo>
                <a:lnTo>
                  <a:pt x="4127698" y="78612"/>
                </a:lnTo>
                <a:lnTo>
                  <a:pt x="4127627" y="79375"/>
                </a:lnTo>
                <a:lnTo>
                  <a:pt x="4128262" y="82169"/>
                </a:lnTo>
                <a:lnTo>
                  <a:pt x="4128389" y="82423"/>
                </a:lnTo>
                <a:lnTo>
                  <a:pt x="4129017" y="81087"/>
                </a:lnTo>
                <a:lnTo>
                  <a:pt x="4128897" y="75184"/>
                </a:lnTo>
                <a:close/>
              </a:path>
              <a:path w="4140834" h="88900">
                <a:moveTo>
                  <a:pt x="4133977" y="70993"/>
                </a:moveTo>
                <a:lnTo>
                  <a:pt x="4132648" y="73787"/>
                </a:lnTo>
                <a:lnTo>
                  <a:pt x="4132834" y="73787"/>
                </a:lnTo>
                <a:lnTo>
                  <a:pt x="4132637" y="73810"/>
                </a:lnTo>
                <a:lnTo>
                  <a:pt x="4129024" y="81407"/>
                </a:lnTo>
                <a:lnTo>
                  <a:pt x="4128867" y="81407"/>
                </a:lnTo>
                <a:lnTo>
                  <a:pt x="4128389" y="82423"/>
                </a:lnTo>
                <a:lnTo>
                  <a:pt x="4139251" y="82423"/>
                </a:lnTo>
                <a:lnTo>
                  <a:pt x="4139692" y="82169"/>
                </a:lnTo>
                <a:lnTo>
                  <a:pt x="4139865" y="81407"/>
                </a:lnTo>
                <a:lnTo>
                  <a:pt x="4129024" y="81407"/>
                </a:lnTo>
                <a:lnTo>
                  <a:pt x="4129017" y="81087"/>
                </a:lnTo>
                <a:lnTo>
                  <a:pt x="4139937" y="81087"/>
                </a:lnTo>
                <a:lnTo>
                  <a:pt x="4140327" y="79375"/>
                </a:lnTo>
                <a:lnTo>
                  <a:pt x="4140255" y="78612"/>
                </a:lnTo>
                <a:lnTo>
                  <a:pt x="4139438" y="75692"/>
                </a:lnTo>
                <a:lnTo>
                  <a:pt x="4138952" y="75057"/>
                </a:lnTo>
                <a:lnTo>
                  <a:pt x="4137279" y="73025"/>
                </a:lnTo>
                <a:lnTo>
                  <a:pt x="4133977" y="70993"/>
                </a:lnTo>
                <a:close/>
              </a:path>
              <a:path w="4140834" h="88900">
                <a:moveTo>
                  <a:pt x="4131795" y="75184"/>
                </a:moveTo>
                <a:lnTo>
                  <a:pt x="4128897" y="75184"/>
                </a:lnTo>
                <a:lnTo>
                  <a:pt x="4129017" y="81087"/>
                </a:lnTo>
                <a:lnTo>
                  <a:pt x="4131795" y="75184"/>
                </a:lnTo>
                <a:close/>
              </a:path>
              <a:path w="4140834" h="88900">
                <a:moveTo>
                  <a:pt x="3737610" y="78867"/>
                </a:moveTo>
                <a:lnTo>
                  <a:pt x="3720719" y="78867"/>
                </a:lnTo>
                <a:lnTo>
                  <a:pt x="3704081" y="78994"/>
                </a:lnTo>
                <a:lnTo>
                  <a:pt x="3753866" y="78994"/>
                </a:lnTo>
                <a:lnTo>
                  <a:pt x="3737610" y="78867"/>
                </a:lnTo>
                <a:close/>
              </a:path>
              <a:path w="4140834" h="88900">
                <a:moveTo>
                  <a:pt x="4132430" y="73834"/>
                </a:moveTo>
                <a:lnTo>
                  <a:pt x="4130675" y="74040"/>
                </a:lnTo>
                <a:lnTo>
                  <a:pt x="4127246" y="74168"/>
                </a:lnTo>
                <a:lnTo>
                  <a:pt x="4123436" y="74295"/>
                </a:lnTo>
                <a:lnTo>
                  <a:pt x="4116070" y="75437"/>
                </a:lnTo>
                <a:lnTo>
                  <a:pt x="4116324" y="75437"/>
                </a:lnTo>
                <a:lnTo>
                  <a:pt x="4109593" y="76453"/>
                </a:lnTo>
                <a:lnTo>
                  <a:pt x="4109847" y="76453"/>
                </a:lnTo>
                <a:lnTo>
                  <a:pt x="4100829" y="76962"/>
                </a:lnTo>
                <a:lnTo>
                  <a:pt x="4101211" y="76962"/>
                </a:lnTo>
                <a:lnTo>
                  <a:pt x="4081018" y="77343"/>
                </a:lnTo>
                <a:lnTo>
                  <a:pt x="4014978" y="77343"/>
                </a:lnTo>
                <a:lnTo>
                  <a:pt x="3999865" y="78105"/>
                </a:lnTo>
                <a:lnTo>
                  <a:pt x="3985387" y="78105"/>
                </a:lnTo>
                <a:lnTo>
                  <a:pt x="3971671" y="78867"/>
                </a:lnTo>
                <a:lnTo>
                  <a:pt x="3784092" y="78994"/>
                </a:lnTo>
                <a:lnTo>
                  <a:pt x="4127627" y="78994"/>
                </a:lnTo>
                <a:lnTo>
                  <a:pt x="4127698" y="78612"/>
                </a:lnTo>
                <a:lnTo>
                  <a:pt x="4128516" y="75692"/>
                </a:lnTo>
                <a:lnTo>
                  <a:pt x="4128897" y="75184"/>
                </a:lnTo>
                <a:lnTo>
                  <a:pt x="4131795" y="75184"/>
                </a:lnTo>
                <a:lnTo>
                  <a:pt x="4132430" y="73834"/>
                </a:lnTo>
                <a:close/>
              </a:path>
              <a:path w="4140834" h="88900">
                <a:moveTo>
                  <a:pt x="4132648" y="73787"/>
                </a:moveTo>
                <a:lnTo>
                  <a:pt x="4132453" y="73787"/>
                </a:lnTo>
                <a:lnTo>
                  <a:pt x="4132637" y="73810"/>
                </a:lnTo>
                <a:close/>
              </a:path>
              <a:path w="4140834" h="88900">
                <a:moveTo>
                  <a:pt x="3062732" y="52832"/>
                </a:moveTo>
                <a:lnTo>
                  <a:pt x="2803906" y="52832"/>
                </a:lnTo>
                <a:lnTo>
                  <a:pt x="2825876" y="53848"/>
                </a:lnTo>
                <a:lnTo>
                  <a:pt x="2869184" y="55372"/>
                </a:lnTo>
                <a:lnTo>
                  <a:pt x="2891535" y="55752"/>
                </a:lnTo>
                <a:lnTo>
                  <a:pt x="2913125" y="56387"/>
                </a:lnTo>
                <a:lnTo>
                  <a:pt x="2935732" y="56387"/>
                </a:lnTo>
                <a:lnTo>
                  <a:pt x="2957322" y="57150"/>
                </a:lnTo>
                <a:lnTo>
                  <a:pt x="2999740" y="59436"/>
                </a:lnTo>
                <a:lnTo>
                  <a:pt x="3020568" y="60325"/>
                </a:lnTo>
                <a:lnTo>
                  <a:pt x="3041396" y="61849"/>
                </a:lnTo>
                <a:lnTo>
                  <a:pt x="3062478" y="62357"/>
                </a:lnTo>
                <a:lnTo>
                  <a:pt x="3062350" y="62357"/>
                </a:lnTo>
                <a:lnTo>
                  <a:pt x="3083560" y="63753"/>
                </a:lnTo>
                <a:lnTo>
                  <a:pt x="3105276" y="64897"/>
                </a:lnTo>
                <a:lnTo>
                  <a:pt x="3127501" y="66294"/>
                </a:lnTo>
                <a:lnTo>
                  <a:pt x="3149854" y="67437"/>
                </a:lnTo>
                <a:lnTo>
                  <a:pt x="3197479" y="68834"/>
                </a:lnTo>
                <a:lnTo>
                  <a:pt x="3428746" y="68834"/>
                </a:lnTo>
                <a:lnTo>
                  <a:pt x="3407155" y="67437"/>
                </a:lnTo>
                <a:lnTo>
                  <a:pt x="3384677" y="66675"/>
                </a:lnTo>
                <a:lnTo>
                  <a:pt x="3363214" y="65277"/>
                </a:lnTo>
                <a:lnTo>
                  <a:pt x="3340607" y="63373"/>
                </a:lnTo>
                <a:lnTo>
                  <a:pt x="3245993" y="60198"/>
                </a:lnTo>
                <a:lnTo>
                  <a:pt x="3221609" y="60198"/>
                </a:lnTo>
                <a:lnTo>
                  <a:pt x="3154129" y="57912"/>
                </a:lnTo>
                <a:lnTo>
                  <a:pt x="3150361" y="57912"/>
                </a:lnTo>
                <a:lnTo>
                  <a:pt x="3128010" y="56769"/>
                </a:lnTo>
                <a:lnTo>
                  <a:pt x="3105785" y="55372"/>
                </a:lnTo>
                <a:lnTo>
                  <a:pt x="3084068" y="54356"/>
                </a:lnTo>
                <a:lnTo>
                  <a:pt x="3062985" y="52959"/>
                </a:lnTo>
                <a:lnTo>
                  <a:pt x="3062732" y="52832"/>
                </a:lnTo>
                <a:close/>
              </a:path>
              <a:path w="4140834" h="88900">
                <a:moveTo>
                  <a:pt x="3150235" y="57785"/>
                </a:moveTo>
                <a:lnTo>
                  <a:pt x="3154129" y="57912"/>
                </a:lnTo>
                <a:lnTo>
                  <a:pt x="3150235" y="57785"/>
                </a:lnTo>
                <a:close/>
              </a:path>
              <a:path w="4140834" h="88900">
                <a:moveTo>
                  <a:pt x="2509556" y="23240"/>
                </a:moveTo>
                <a:lnTo>
                  <a:pt x="2377947" y="23240"/>
                </a:lnTo>
                <a:lnTo>
                  <a:pt x="2435860" y="27686"/>
                </a:lnTo>
                <a:lnTo>
                  <a:pt x="2455036" y="28575"/>
                </a:lnTo>
                <a:lnTo>
                  <a:pt x="2474848" y="29845"/>
                </a:lnTo>
                <a:lnTo>
                  <a:pt x="2494915" y="31242"/>
                </a:lnTo>
                <a:lnTo>
                  <a:pt x="2494787" y="31242"/>
                </a:lnTo>
                <a:lnTo>
                  <a:pt x="2514219" y="33020"/>
                </a:lnTo>
                <a:lnTo>
                  <a:pt x="2534538" y="34544"/>
                </a:lnTo>
                <a:lnTo>
                  <a:pt x="2553716" y="35560"/>
                </a:lnTo>
                <a:lnTo>
                  <a:pt x="2553588" y="35560"/>
                </a:lnTo>
                <a:lnTo>
                  <a:pt x="2573655" y="37211"/>
                </a:lnTo>
                <a:lnTo>
                  <a:pt x="2573909" y="37337"/>
                </a:lnTo>
                <a:lnTo>
                  <a:pt x="2593974" y="38481"/>
                </a:lnTo>
                <a:lnTo>
                  <a:pt x="2593721" y="38481"/>
                </a:lnTo>
                <a:lnTo>
                  <a:pt x="2613533" y="41021"/>
                </a:lnTo>
                <a:lnTo>
                  <a:pt x="2613786" y="41021"/>
                </a:lnTo>
                <a:lnTo>
                  <a:pt x="2633853" y="42418"/>
                </a:lnTo>
                <a:lnTo>
                  <a:pt x="2654681" y="44196"/>
                </a:lnTo>
                <a:lnTo>
                  <a:pt x="2675509" y="46355"/>
                </a:lnTo>
                <a:lnTo>
                  <a:pt x="2697607" y="47878"/>
                </a:lnTo>
                <a:lnTo>
                  <a:pt x="2718054" y="49657"/>
                </a:lnTo>
                <a:lnTo>
                  <a:pt x="2739897" y="50673"/>
                </a:lnTo>
                <a:lnTo>
                  <a:pt x="2761360" y="52197"/>
                </a:lnTo>
                <a:lnTo>
                  <a:pt x="2782443" y="52959"/>
                </a:lnTo>
                <a:lnTo>
                  <a:pt x="2804160" y="52959"/>
                </a:lnTo>
                <a:lnTo>
                  <a:pt x="2803906" y="52832"/>
                </a:lnTo>
                <a:lnTo>
                  <a:pt x="3062732" y="52832"/>
                </a:lnTo>
                <a:lnTo>
                  <a:pt x="3041776" y="52577"/>
                </a:lnTo>
                <a:lnTo>
                  <a:pt x="3042031" y="52577"/>
                </a:lnTo>
                <a:lnTo>
                  <a:pt x="3021203" y="51053"/>
                </a:lnTo>
                <a:lnTo>
                  <a:pt x="2957703" y="47878"/>
                </a:lnTo>
                <a:lnTo>
                  <a:pt x="2936112" y="47244"/>
                </a:lnTo>
                <a:lnTo>
                  <a:pt x="2913253" y="47244"/>
                </a:lnTo>
                <a:lnTo>
                  <a:pt x="2891790" y="46482"/>
                </a:lnTo>
                <a:lnTo>
                  <a:pt x="2847847" y="45465"/>
                </a:lnTo>
                <a:lnTo>
                  <a:pt x="2826258" y="44703"/>
                </a:lnTo>
                <a:lnTo>
                  <a:pt x="2804413" y="43561"/>
                </a:lnTo>
                <a:lnTo>
                  <a:pt x="2782697" y="43561"/>
                </a:lnTo>
                <a:lnTo>
                  <a:pt x="2761869" y="42799"/>
                </a:lnTo>
                <a:lnTo>
                  <a:pt x="2740406" y="41275"/>
                </a:lnTo>
                <a:lnTo>
                  <a:pt x="2718688" y="40386"/>
                </a:lnTo>
                <a:lnTo>
                  <a:pt x="2718816" y="40386"/>
                </a:lnTo>
                <a:lnTo>
                  <a:pt x="2698369" y="38608"/>
                </a:lnTo>
                <a:lnTo>
                  <a:pt x="2676271" y="37084"/>
                </a:lnTo>
                <a:lnTo>
                  <a:pt x="2676524" y="37084"/>
                </a:lnTo>
                <a:lnTo>
                  <a:pt x="2655570" y="34798"/>
                </a:lnTo>
                <a:lnTo>
                  <a:pt x="2614422" y="31623"/>
                </a:lnTo>
                <a:lnTo>
                  <a:pt x="2614675" y="31623"/>
                </a:lnTo>
                <a:lnTo>
                  <a:pt x="2594863" y="29210"/>
                </a:lnTo>
                <a:lnTo>
                  <a:pt x="2594483" y="29210"/>
                </a:lnTo>
                <a:lnTo>
                  <a:pt x="2574417" y="28067"/>
                </a:lnTo>
                <a:lnTo>
                  <a:pt x="2554350" y="26162"/>
                </a:lnTo>
                <a:lnTo>
                  <a:pt x="2535173" y="25273"/>
                </a:lnTo>
                <a:lnTo>
                  <a:pt x="2514981" y="23749"/>
                </a:lnTo>
                <a:lnTo>
                  <a:pt x="2509556" y="23240"/>
                </a:lnTo>
                <a:close/>
              </a:path>
              <a:path w="4140834" h="88900">
                <a:moveTo>
                  <a:pt x="365506" y="28575"/>
                </a:moveTo>
                <a:lnTo>
                  <a:pt x="351662" y="29210"/>
                </a:lnTo>
                <a:lnTo>
                  <a:pt x="337693" y="29590"/>
                </a:lnTo>
                <a:lnTo>
                  <a:pt x="308482" y="30861"/>
                </a:lnTo>
                <a:lnTo>
                  <a:pt x="292861" y="31750"/>
                </a:lnTo>
                <a:lnTo>
                  <a:pt x="278383" y="33274"/>
                </a:lnTo>
                <a:lnTo>
                  <a:pt x="278637" y="33274"/>
                </a:lnTo>
                <a:lnTo>
                  <a:pt x="265303" y="33527"/>
                </a:lnTo>
                <a:lnTo>
                  <a:pt x="265048" y="33655"/>
                </a:lnTo>
                <a:lnTo>
                  <a:pt x="251459" y="34544"/>
                </a:lnTo>
                <a:lnTo>
                  <a:pt x="157098" y="34544"/>
                </a:lnTo>
                <a:lnTo>
                  <a:pt x="128523" y="34925"/>
                </a:lnTo>
                <a:lnTo>
                  <a:pt x="113156" y="34925"/>
                </a:lnTo>
                <a:lnTo>
                  <a:pt x="98043" y="36068"/>
                </a:lnTo>
                <a:lnTo>
                  <a:pt x="98297" y="36068"/>
                </a:lnTo>
                <a:lnTo>
                  <a:pt x="83566" y="36449"/>
                </a:lnTo>
                <a:lnTo>
                  <a:pt x="43687" y="38735"/>
                </a:lnTo>
                <a:lnTo>
                  <a:pt x="2920" y="38735"/>
                </a:lnTo>
                <a:lnTo>
                  <a:pt x="507" y="39497"/>
                </a:lnTo>
                <a:lnTo>
                  <a:pt x="0" y="39877"/>
                </a:lnTo>
                <a:lnTo>
                  <a:pt x="0" y="46609"/>
                </a:lnTo>
                <a:lnTo>
                  <a:pt x="507" y="46736"/>
                </a:lnTo>
                <a:lnTo>
                  <a:pt x="2920" y="47498"/>
                </a:lnTo>
                <a:lnTo>
                  <a:pt x="32512" y="47498"/>
                </a:lnTo>
                <a:lnTo>
                  <a:pt x="44068" y="47625"/>
                </a:lnTo>
                <a:lnTo>
                  <a:pt x="44322" y="47625"/>
                </a:lnTo>
                <a:lnTo>
                  <a:pt x="56133" y="46862"/>
                </a:lnTo>
                <a:lnTo>
                  <a:pt x="69849" y="46355"/>
                </a:lnTo>
                <a:lnTo>
                  <a:pt x="83819" y="45593"/>
                </a:lnTo>
                <a:lnTo>
                  <a:pt x="98551" y="45212"/>
                </a:lnTo>
                <a:lnTo>
                  <a:pt x="113792" y="44196"/>
                </a:lnTo>
                <a:lnTo>
                  <a:pt x="128778" y="44196"/>
                </a:lnTo>
                <a:lnTo>
                  <a:pt x="143465" y="43689"/>
                </a:lnTo>
                <a:lnTo>
                  <a:pt x="252094" y="43687"/>
                </a:lnTo>
                <a:lnTo>
                  <a:pt x="265810" y="42672"/>
                </a:lnTo>
                <a:lnTo>
                  <a:pt x="265556" y="42672"/>
                </a:lnTo>
                <a:lnTo>
                  <a:pt x="278892" y="42290"/>
                </a:lnTo>
                <a:lnTo>
                  <a:pt x="279272" y="42290"/>
                </a:lnTo>
                <a:lnTo>
                  <a:pt x="293623" y="40767"/>
                </a:lnTo>
                <a:lnTo>
                  <a:pt x="308991" y="39624"/>
                </a:lnTo>
                <a:lnTo>
                  <a:pt x="308863" y="39624"/>
                </a:lnTo>
                <a:lnTo>
                  <a:pt x="338073" y="37973"/>
                </a:lnTo>
                <a:lnTo>
                  <a:pt x="351917" y="37719"/>
                </a:lnTo>
                <a:lnTo>
                  <a:pt x="365759" y="36830"/>
                </a:lnTo>
                <a:lnTo>
                  <a:pt x="365506" y="36830"/>
                </a:lnTo>
                <a:lnTo>
                  <a:pt x="378841" y="36702"/>
                </a:lnTo>
                <a:lnTo>
                  <a:pt x="390779" y="35560"/>
                </a:lnTo>
                <a:lnTo>
                  <a:pt x="390651" y="35560"/>
                </a:lnTo>
                <a:lnTo>
                  <a:pt x="410844" y="33909"/>
                </a:lnTo>
                <a:lnTo>
                  <a:pt x="418972" y="32893"/>
                </a:lnTo>
                <a:lnTo>
                  <a:pt x="418719" y="32893"/>
                </a:lnTo>
                <a:lnTo>
                  <a:pt x="426973" y="32131"/>
                </a:lnTo>
                <a:lnTo>
                  <a:pt x="427228" y="32131"/>
                </a:lnTo>
                <a:lnTo>
                  <a:pt x="434847" y="30861"/>
                </a:lnTo>
                <a:lnTo>
                  <a:pt x="436002" y="30861"/>
                </a:lnTo>
                <a:lnTo>
                  <a:pt x="450087" y="29590"/>
                </a:lnTo>
                <a:lnTo>
                  <a:pt x="458343" y="28956"/>
                </a:lnTo>
                <a:lnTo>
                  <a:pt x="460184" y="28828"/>
                </a:lnTo>
                <a:lnTo>
                  <a:pt x="378079" y="28828"/>
                </a:lnTo>
                <a:lnTo>
                  <a:pt x="365506" y="28575"/>
                </a:lnTo>
                <a:close/>
              </a:path>
              <a:path w="4140834" h="88900">
                <a:moveTo>
                  <a:pt x="2913362" y="47243"/>
                </a:moveTo>
                <a:close/>
              </a:path>
              <a:path w="4140834" h="88900">
                <a:moveTo>
                  <a:pt x="2935859" y="47117"/>
                </a:moveTo>
                <a:lnTo>
                  <a:pt x="2913362" y="47243"/>
                </a:lnTo>
                <a:lnTo>
                  <a:pt x="2936112" y="47244"/>
                </a:lnTo>
                <a:lnTo>
                  <a:pt x="2935859" y="47117"/>
                </a:lnTo>
                <a:close/>
              </a:path>
              <a:path w="4140834" h="88900">
                <a:moveTo>
                  <a:pt x="252094" y="43687"/>
                </a:moveTo>
                <a:lnTo>
                  <a:pt x="143465" y="43689"/>
                </a:lnTo>
                <a:lnTo>
                  <a:pt x="157098" y="43942"/>
                </a:lnTo>
                <a:lnTo>
                  <a:pt x="251713" y="43942"/>
                </a:lnTo>
                <a:lnTo>
                  <a:pt x="252094" y="43687"/>
                </a:lnTo>
                <a:close/>
              </a:path>
              <a:path w="4140834" h="88900">
                <a:moveTo>
                  <a:pt x="44068" y="38608"/>
                </a:moveTo>
                <a:lnTo>
                  <a:pt x="32512" y="38735"/>
                </a:lnTo>
                <a:lnTo>
                  <a:pt x="43687" y="38735"/>
                </a:lnTo>
                <a:lnTo>
                  <a:pt x="44068" y="38608"/>
                </a:lnTo>
                <a:close/>
              </a:path>
              <a:path w="4140834" h="88900">
                <a:moveTo>
                  <a:pt x="436002" y="30861"/>
                </a:moveTo>
                <a:lnTo>
                  <a:pt x="434847" y="30861"/>
                </a:lnTo>
                <a:lnTo>
                  <a:pt x="434594" y="30987"/>
                </a:lnTo>
                <a:lnTo>
                  <a:pt x="436002" y="30861"/>
                </a:lnTo>
                <a:close/>
              </a:path>
              <a:path w="4140834" h="88900">
                <a:moveTo>
                  <a:pt x="378144" y="28822"/>
                </a:moveTo>
                <a:lnTo>
                  <a:pt x="378459" y="28828"/>
                </a:lnTo>
                <a:lnTo>
                  <a:pt x="378144" y="28822"/>
                </a:lnTo>
                <a:close/>
              </a:path>
              <a:path w="4140834" h="88900">
                <a:moveTo>
                  <a:pt x="1925193" y="7365"/>
                </a:moveTo>
                <a:lnTo>
                  <a:pt x="1122933" y="7365"/>
                </a:lnTo>
                <a:lnTo>
                  <a:pt x="1103883" y="7493"/>
                </a:lnTo>
                <a:lnTo>
                  <a:pt x="821435" y="7493"/>
                </a:lnTo>
                <a:lnTo>
                  <a:pt x="777112" y="9525"/>
                </a:lnTo>
                <a:lnTo>
                  <a:pt x="754760" y="11049"/>
                </a:lnTo>
                <a:lnTo>
                  <a:pt x="732790" y="12953"/>
                </a:lnTo>
                <a:lnTo>
                  <a:pt x="696032" y="15495"/>
                </a:lnTo>
                <a:lnTo>
                  <a:pt x="669544" y="17145"/>
                </a:lnTo>
                <a:lnTo>
                  <a:pt x="610488" y="19303"/>
                </a:lnTo>
                <a:lnTo>
                  <a:pt x="592455" y="19303"/>
                </a:lnTo>
                <a:lnTo>
                  <a:pt x="576198" y="20447"/>
                </a:lnTo>
                <a:lnTo>
                  <a:pt x="474218" y="20447"/>
                </a:lnTo>
                <a:lnTo>
                  <a:pt x="465581" y="21082"/>
                </a:lnTo>
                <a:lnTo>
                  <a:pt x="465835" y="21082"/>
                </a:lnTo>
                <a:lnTo>
                  <a:pt x="457834" y="21336"/>
                </a:lnTo>
                <a:lnTo>
                  <a:pt x="449453" y="22098"/>
                </a:lnTo>
                <a:lnTo>
                  <a:pt x="441451" y="22987"/>
                </a:lnTo>
                <a:lnTo>
                  <a:pt x="433958" y="23622"/>
                </a:lnTo>
                <a:lnTo>
                  <a:pt x="433705" y="23622"/>
                </a:lnTo>
                <a:lnTo>
                  <a:pt x="426211" y="24637"/>
                </a:lnTo>
                <a:lnTo>
                  <a:pt x="418083" y="25273"/>
                </a:lnTo>
                <a:lnTo>
                  <a:pt x="409956" y="26543"/>
                </a:lnTo>
                <a:lnTo>
                  <a:pt x="410209" y="26543"/>
                </a:lnTo>
                <a:lnTo>
                  <a:pt x="400557" y="27177"/>
                </a:lnTo>
                <a:lnTo>
                  <a:pt x="390144" y="27686"/>
                </a:lnTo>
                <a:lnTo>
                  <a:pt x="378144" y="28822"/>
                </a:lnTo>
                <a:lnTo>
                  <a:pt x="460280" y="28822"/>
                </a:lnTo>
                <a:lnTo>
                  <a:pt x="466090" y="28448"/>
                </a:lnTo>
                <a:lnTo>
                  <a:pt x="474853" y="27686"/>
                </a:lnTo>
                <a:lnTo>
                  <a:pt x="576707" y="27686"/>
                </a:lnTo>
                <a:lnTo>
                  <a:pt x="592962" y="26797"/>
                </a:lnTo>
                <a:lnTo>
                  <a:pt x="610869" y="26797"/>
                </a:lnTo>
                <a:lnTo>
                  <a:pt x="690753" y="23622"/>
                </a:lnTo>
                <a:lnTo>
                  <a:pt x="711707" y="22098"/>
                </a:lnTo>
                <a:lnTo>
                  <a:pt x="733297" y="20827"/>
                </a:lnTo>
                <a:lnTo>
                  <a:pt x="755395" y="18923"/>
                </a:lnTo>
                <a:lnTo>
                  <a:pt x="777620" y="17652"/>
                </a:lnTo>
                <a:lnTo>
                  <a:pt x="821790" y="15495"/>
                </a:lnTo>
                <a:lnTo>
                  <a:pt x="1362024" y="15494"/>
                </a:lnTo>
                <a:lnTo>
                  <a:pt x="1372996" y="14986"/>
                </a:lnTo>
                <a:lnTo>
                  <a:pt x="1398523" y="14986"/>
                </a:lnTo>
                <a:lnTo>
                  <a:pt x="1411478" y="14224"/>
                </a:lnTo>
                <a:lnTo>
                  <a:pt x="1425194" y="14224"/>
                </a:lnTo>
                <a:lnTo>
                  <a:pt x="1439291" y="13462"/>
                </a:lnTo>
                <a:lnTo>
                  <a:pt x="1454022" y="13462"/>
                </a:lnTo>
                <a:lnTo>
                  <a:pt x="1469135" y="12573"/>
                </a:lnTo>
                <a:lnTo>
                  <a:pt x="1485137" y="12319"/>
                </a:lnTo>
                <a:lnTo>
                  <a:pt x="1485519" y="12319"/>
                </a:lnTo>
                <a:lnTo>
                  <a:pt x="1501394" y="10540"/>
                </a:lnTo>
                <a:lnTo>
                  <a:pt x="1501140" y="10540"/>
                </a:lnTo>
                <a:lnTo>
                  <a:pt x="1546097" y="8509"/>
                </a:lnTo>
                <a:lnTo>
                  <a:pt x="1946783" y="8382"/>
                </a:lnTo>
                <a:lnTo>
                  <a:pt x="1925193" y="7365"/>
                </a:lnTo>
                <a:close/>
              </a:path>
              <a:path w="4140834" h="88900">
                <a:moveTo>
                  <a:pt x="2492005" y="21717"/>
                </a:moveTo>
                <a:lnTo>
                  <a:pt x="2339467" y="21717"/>
                </a:lnTo>
                <a:lnTo>
                  <a:pt x="2358897" y="22860"/>
                </a:lnTo>
                <a:lnTo>
                  <a:pt x="2378201" y="23368"/>
                </a:lnTo>
                <a:lnTo>
                  <a:pt x="2377947" y="23240"/>
                </a:lnTo>
                <a:lnTo>
                  <a:pt x="2509556" y="23240"/>
                </a:lnTo>
                <a:lnTo>
                  <a:pt x="2495676" y="21971"/>
                </a:lnTo>
                <a:lnTo>
                  <a:pt x="2492005" y="21717"/>
                </a:lnTo>
                <a:close/>
              </a:path>
              <a:path w="4140834" h="88900">
                <a:moveTo>
                  <a:pt x="1946783" y="8382"/>
                </a:moveTo>
                <a:lnTo>
                  <a:pt x="1617598" y="8382"/>
                </a:lnTo>
                <a:lnTo>
                  <a:pt x="1631315" y="8509"/>
                </a:lnTo>
                <a:lnTo>
                  <a:pt x="1760346" y="8509"/>
                </a:lnTo>
                <a:lnTo>
                  <a:pt x="1778381" y="9271"/>
                </a:lnTo>
                <a:lnTo>
                  <a:pt x="1797811" y="9271"/>
                </a:lnTo>
                <a:lnTo>
                  <a:pt x="1838070" y="10668"/>
                </a:lnTo>
                <a:lnTo>
                  <a:pt x="1859533" y="12446"/>
                </a:lnTo>
                <a:lnTo>
                  <a:pt x="1881250" y="13462"/>
                </a:lnTo>
                <a:lnTo>
                  <a:pt x="1902968" y="14224"/>
                </a:lnTo>
                <a:lnTo>
                  <a:pt x="1924811" y="15621"/>
                </a:lnTo>
                <a:lnTo>
                  <a:pt x="1946401" y="16637"/>
                </a:lnTo>
                <a:lnTo>
                  <a:pt x="1967230" y="17780"/>
                </a:lnTo>
                <a:lnTo>
                  <a:pt x="2008758" y="19303"/>
                </a:lnTo>
                <a:lnTo>
                  <a:pt x="2028951" y="19303"/>
                </a:lnTo>
                <a:lnTo>
                  <a:pt x="2049018" y="20065"/>
                </a:lnTo>
                <a:lnTo>
                  <a:pt x="2280285" y="20193"/>
                </a:lnTo>
                <a:lnTo>
                  <a:pt x="2300985" y="21209"/>
                </a:lnTo>
                <a:lnTo>
                  <a:pt x="2320290" y="21336"/>
                </a:lnTo>
                <a:lnTo>
                  <a:pt x="2320162" y="21336"/>
                </a:lnTo>
                <a:lnTo>
                  <a:pt x="2339594" y="21844"/>
                </a:lnTo>
                <a:lnTo>
                  <a:pt x="2492005" y="21717"/>
                </a:lnTo>
                <a:lnTo>
                  <a:pt x="2475484" y="20574"/>
                </a:lnTo>
                <a:lnTo>
                  <a:pt x="2436495" y="18287"/>
                </a:lnTo>
                <a:lnTo>
                  <a:pt x="2397633" y="15621"/>
                </a:lnTo>
                <a:lnTo>
                  <a:pt x="2378583" y="14097"/>
                </a:lnTo>
                <a:lnTo>
                  <a:pt x="2359279" y="13843"/>
                </a:lnTo>
                <a:lnTo>
                  <a:pt x="2339974" y="12700"/>
                </a:lnTo>
                <a:lnTo>
                  <a:pt x="2330196" y="12573"/>
                </a:lnTo>
                <a:lnTo>
                  <a:pt x="2301240" y="12573"/>
                </a:lnTo>
                <a:lnTo>
                  <a:pt x="2301463" y="12571"/>
                </a:lnTo>
                <a:lnTo>
                  <a:pt x="2283158" y="11684"/>
                </a:lnTo>
                <a:lnTo>
                  <a:pt x="2049398" y="11684"/>
                </a:lnTo>
                <a:lnTo>
                  <a:pt x="2029206" y="10922"/>
                </a:lnTo>
                <a:lnTo>
                  <a:pt x="2009012" y="10922"/>
                </a:lnTo>
                <a:lnTo>
                  <a:pt x="1988566" y="10287"/>
                </a:lnTo>
                <a:lnTo>
                  <a:pt x="1967610" y="9398"/>
                </a:lnTo>
                <a:lnTo>
                  <a:pt x="1946783" y="8382"/>
                </a:lnTo>
                <a:close/>
              </a:path>
              <a:path w="4140834" h="88900">
                <a:moveTo>
                  <a:pt x="1362024" y="15494"/>
                </a:moveTo>
                <a:lnTo>
                  <a:pt x="821790" y="15495"/>
                </a:lnTo>
                <a:lnTo>
                  <a:pt x="843280" y="15621"/>
                </a:lnTo>
                <a:lnTo>
                  <a:pt x="1359281" y="15621"/>
                </a:lnTo>
                <a:lnTo>
                  <a:pt x="1362024" y="15494"/>
                </a:lnTo>
                <a:close/>
              </a:path>
              <a:path w="4140834" h="88900">
                <a:moveTo>
                  <a:pt x="2301463" y="12571"/>
                </a:moveTo>
                <a:lnTo>
                  <a:pt x="2301240" y="12573"/>
                </a:lnTo>
                <a:lnTo>
                  <a:pt x="2301494" y="12573"/>
                </a:lnTo>
                <a:close/>
              </a:path>
              <a:path w="4140834" h="88900">
                <a:moveTo>
                  <a:pt x="2320417" y="12446"/>
                </a:moveTo>
                <a:lnTo>
                  <a:pt x="2301463" y="12571"/>
                </a:lnTo>
                <a:lnTo>
                  <a:pt x="2330196" y="12573"/>
                </a:lnTo>
                <a:lnTo>
                  <a:pt x="2320417" y="12446"/>
                </a:lnTo>
                <a:close/>
              </a:path>
              <a:path w="4140834" h="88900">
                <a:moveTo>
                  <a:pt x="2280538" y="11557"/>
                </a:moveTo>
                <a:lnTo>
                  <a:pt x="2107946" y="11557"/>
                </a:lnTo>
                <a:lnTo>
                  <a:pt x="2087753" y="11684"/>
                </a:lnTo>
                <a:lnTo>
                  <a:pt x="2283158" y="11684"/>
                </a:lnTo>
                <a:lnTo>
                  <a:pt x="2280538" y="11557"/>
                </a:lnTo>
                <a:close/>
              </a:path>
              <a:path w="4140834" h="88900">
                <a:moveTo>
                  <a:pt x="967485" y="7365"/>
                </a:moveTo>
                <a:lnTo>
                  <a:pt x="947293" y="7365"/>
                </a:lnTo>
                <a:lnTo>
                  <a:pt x="927481" y="7493"/>
                </a:lnTo>
                <a:lnTo>
                  <a:pt x="987551" y="7493"/>
                </a:lnTo>
                <a:lnTo>
                  <a:pt x="967485" y="7365"/>
                </a:lnTo>
                <a:close/>
              </a:path>
              <a:path w="4140834" h="88900">
                <a:moveTo>
                  <a:pt x="1545970" y="0"/>
                </a:moveTo>
                <a:lnTo>
                  <a:pt x="1545717" y="0"/>
                </a:lnTo>
                <a:lnTo>
                  <a:pt x="1500758" y="2286"/>
                </a:lnTo>
                <a:lnTo>
                  <a:pt x="1500505" y="2286"/>
                </a:lnTo>
                <a:lnTo>
                  <a:pt x="1484630" y="4190"/>
                </a:lnTo>
                <a:lnTo>
                  <a:pt x="1485010" y="4190"/>
                </a:lnTo>
                <a:lnTo>
                  <a:pt x="1468755" y="4572"/>
                </a:lnTo>
                <a:lnTo>
                  <a:pt x="1453642" y="5207"/>
                </a:lnTo>
                <a:lnTo>
                  <a:pt x="1438783" y="5207"/>
                </a:lnTo>
                <a:lnTo>
                  <a:pt x="1424812" y="5969"/>
                </a:lnTo>
                <a:lnTo>
                  <a:pt x="1411096" y="5969"/>
                </a:lnTo>
                <a:lnTo>
                  <a:pt x="1398143" y="6603"/>
                </a:lnTo>
                <a:lnTo>
                  <a:pt x="1372616" y="6603"/>
                </a:lnTo>
                <a:lnTo>
                  <a:pt x="1358899" y="7365"/>
                </a:lnTo>
                <a:lnTo>
                  <a:pt x="1925320" y="7365"/>
                </a:lnTo>
                <a:lnTo>
                  <a:pt x="1903348" y="5969"/>
                </a:lnTo>
                <a:lnTo>
                  <a:pt x="1881632" y="5207"/>
                </a:lnTo>
                <a:lnTo>
                  <a:pt x="1860042" y="3937"/>
                </a:lnTo>
                <a:lnTo>
                  <a:pt x="1838579" y="2286"/>
                </a:lnTo>
                <a:lnTo>
                  <a:pt x="1798066" y="762"/>
                </a:lnTo>
                <a:lnTo>
                  <a:pt x="1778634" y="762"/>
                </a:lnTo>
                <a:lnTo>
                  <a:pt x="1766696" y="253"/>
                </a:lnTo>
                <a:lnTo>
                  <a:pt x="1560321" y="253"/>
                </a:lnTo>
                <a:lnTo>
                  <a:pt x="1545970" y="0"/>
                </a:lnTo>
                <a:close/>
              </a:path>
              <a:path w="4140834" h="88900">
                <a:moveTo>
                  <a:pt x="1760728" y="0"/>
                </a:moveTo>
                <a:lnTo>
                  <a:pt x="1645284" y="0"/>
                </a:lnTo>
                <a:lnTo>
                  <a:pt x="1631315" y="253"/>
                </a:lnTo>
                <a:lnTo>
                  <a:pt x="1766696" y="253"/>
                </a:lnTo>
                <a:lnTo>
                  <a:pt x="176072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453248" y="1890014"/>
            <a:ext cx="3469640" cy="618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323835" y="2834132"/>
            <a:ext cx="311912" cy="44183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091792" y="2360422"/>
            <a:ext cx="1997474" cy="1488947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4853686" y="3793870"/>
            <a:ext cx="158750" cy="39370"/>
          </a:xfrm>
          <a:custGeom>
            <a:avLst/>
            <a:gdLst/>
            <a:ahLst/>
            <a:cxnLst/>
            <a:rect l="l" t="t" r="r" b="b"/>
            <a:pathLst>
              <a:path w="158750" h="39370">
                <a:moveTo>
                  <a:pt x="158496" y="28448"/>
                </a:moveTo>
                <a:lnTo>
                  <a:pt x="157391" y="17653"/>
                </a:lnTo>
                <a:lnTo>
                  <a:pt x="157226" y="16002"/>
                </a:lnTo>
                <a:lnTo>
                  <a:pt x="157734" y="15875"/>
                </a:lnTo>
                <a:lnTo>
                  <a:pt x="156972" y="16002"/>
                </a:lnTo>
                <a:lnTo>
                  <a:pt x="157226" y="15875"/>
                </a:lnTo>
                <a:lnTo>
                  <a:pt x="155321" y="16002"/>
                </a:lnTo>
                <a:lnTo>
                  <a:pt x="135890" y="16002"/>
                </a:lnTo>
                <a:lnTo>
                  <a:pt x="135890" y="21590"/>
                </a:lnTo>
                <a:lnTo>
                  <a:pt x="135382" y="21717"/>
                </a:lnTo>
                <a:lnTo>
                  <a:pt x="135864" y="21590"/>
                </a:lnTo>
                <a:lnTo>
                  <a:pt x="135890" y="16002"/>
                </a:lnTo>
                <a:lnTo>
                  <a:pt x="132715" y="16002"/>
                </a:lnTo>
                <a:lnTo>
                  <a:pt x="122301" y="16129"/>
                </a:lnTo>
                <a:lnTo>
                  <a:pt x="121920" y="16129"/>
                </a:lnTo>
                <a:lnTo>
                  <a:pt x="94996" y="17653"/>
                </a:lnTo>
                <a:lnTo>
                  <a:pt x="78740" y="18796"/>
                </a:lnTo>
                <a:lnTo>
                  <a:pt x="78232" y="18796"/>
                </a:lnTo>
                <a:lnTo>
                  <a:pt x="63119" y="21082"/>
                </a:lnTo>
                <a:lnTo>
                  <a:pt x="63373" y="21082"/>
                </a:lnTo>
                <a:lnTo>
                  <a:pt x="48260" y="22606"/>
                </a:lnTo>
                <a:lnTo>
                  <a:pt x="48133" y="22606"/>
                </a:lnTo>
                <a:lnTo>
                  <a:pt x="34036" y="24511"/>
                </a:lnTo>
                <a:lnTo>
                  <a:pt x="33909" y="24511"/>
                </a:lnTo>
                <a:lnTo>
                  <a:pt x="22098" y="26416"/>
                </a:lnTo>
                <a:lnTo>
                  <a:pt x="21971" y="26416"/>
                </a:lnTo>
                <a:lnTo>
                  <a:pt x="21310" y="26543"/>
                </a:lnTo>
                <a:lnTo>
                  <a:pt x="6096" y="37719"/>
                </a:lnTo>
                <a:lnTo>
                  <a:pt x="19050" y="28194"/>
                </a:lnTo>
                <a:lnTo>
                  <a:pt x="19392" y="27940"/>
                </a:lnTo>
                <a:lnTo>
                  <a:pt x="21310" y="26543"/>
                </a:lnTo>
                <a:lnTo>
                  <a:pt x="14071" y="27800"/>
                </a:lnTo>
                <a:lnTo>
                  <a:pt x="15417" y="27559"/>
                </a:lnTo>
                <a:lnTo>
                  <a:pt x="21310" y="26543"/>
                </a:lnTo>
                <a:lnTo>
                  <a:pt x="51181" y="4572"/>
                </a:lnTo>
                <a:lnTo>
                  <a:pt x="50863" y="4102"/>
                </a:lnTo>
                <a:lnTo>
                  <a:pt x="51689" y="3556"/>
                </a:lnTo>
                <a:lnTo>
                  <a:pt x="49911" y="2590"/>
                </a:lnTo>
                <a:lnTo>
                  <a:pt x="48260" y="0"/>
                </a:lnTo>
                <a:lnTo>
                  <a:pt x="4064" y="26174"/>
                </a:lnTo>
                <a:lnTo>
                  <a:pt x="4064" y="38481"/>
                </a:lnTo>
                <a:lnTo>
                  <a:pt x="3810" y="38557"/>
                </a:lnTo>
                <a:lnTo>
                  <a:pt x="4051" y="38468"/>
                </a:lnTo>
                <a:lnTo>
                  <a:pt x="4064" y="26174"/>
                </a:lnTo>
                <a:lnTo>
                  <a:pt x="0" y="28575"/>
                </a:lnTo>
                <a:lnTo>
                  <a:pt x="1892" y="28143"/>
                </a:lnTo>
                <a:lnTo>
                  <a:pt x="2946" y="33185"/>
                </a:lnTo>
                <a:lnTo>
                  <a:pt x="2413" y="39116"/>
                </a:lnTo>
                <a:lnTo>
                  <a:pt x="8763" y="38862"/>
                </a:lnTo>
                <a:lnTo>
                  <a:pt x="16002" y="38862"/>
                </a:lnTo>
                <a:lnTo>
                  <a:pt x="23876" y="37338"/>
                </a:lnTo>
                <a:lnTo>
                  <a:pt x="23749" y="37338"/>
                </a:lnTo>
                <a:lnTo>
                  <a:pt x="35687" y="35687"/>
                </a:lnTo>
                <a:lnTo>
                  <a:pt x="35560" y="35687"/>
                </a:lnTo>
                <a:lnTo>
                  <a:pt x="49530" y="34036"/>
                </a:lnTo>
                <a:lnTo>
                  <a:pt x="64516" y="32639"/>
                </a:lnTo>
                <a:lnTo>
                  <a:pt x="64770" y="32639"/>
                </a:lnTo>
                <a:lnTo>
                  <a:pt x="79883" y="30480"/>
                </a:lnTo>
                <a:lnTo>
                  <a:pt x="79502" y="30607"/>
                </a:lnTo>
                <a:lnTo>
                  <a:pt x="81508" y="30480"/>
                </a:lnTo>
                <a:lnTo>
                  <a:pt x="95631" y="29591"/>
                </a:lnTo>
                <a:lnTo>
                  <a:pt x="109982" y="28956"/>
                </a:lnTo>
                <a:lnTo>
                  <a:pt x="122605" y="28206"/>
                </a:lnTo>
                <a:lnTo>
                  <a:pt x="122301" y="28194"/>
                </a:lnTo>
                <a:lnTo>
                  <a:pt x="131724" y="28194"/>
                </a:lnTo>
                <a:lnTo>
                  <a:pt x="122605" y="28206"/>
                </a:lnTo>
                <a:lnTo>
                  <a:pt x="131978" y="28321"/>
                </a:lnTo>
                <a:lnTo>
                  <a:pt x="136779" y="30734"/>
                </a:lnTo>
                <a:lnTo>
                  <a:pt x="138049" y="30607"/>
                </a:lnTo>
                <a:lnTo>
                  <a:pt x="148209" y="28321"/>
                </a:lnTo>
                <a:lnTo>
                  <a:pt x="152857" y="28321"/>
                </a:lnTo>
                <a:lnTo>
                  <a:pt x="156489" y="28409"/>
                </a:lnTo>
                <a:lnTo>
                  <a:pt x="157226" y="28448"/>
                </a:lnTo>
                <a:lnTo>
                  <a:pt x="157734" y="28448"/>
                </a:lnTo>
                <a:lnTo>
                  <a:pt x="158496" y="2844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95596" y="4114672"/>
            <a:ext cx="175895" cy="31750"/>
          </a:xfrm>
          <a:custGeom>
            <a:avLst/>
            <a:gdLst/>
            <a:ahLst/>
            <a:cxnLst/>
            <a:rect l="l" t="t" r="r" b="b"/>
            <a:pathLst>
              <a:path w="175895" h="31750">
                <a:moveTo>
                  <a:pt x="17827" y="15542"/>
                </a:moveTo>
                <a:lnTo>
                  <a:pt x="0" y="25400"/>
                </a:lnTo>
                <a:lnTo>
                  <a:pt x="9398" y="30733"/>
                </a:lnTo>
                <a:lnTo>
                  <a:pt x="6984" y="31241"/>
                </a:lnTo>
                <a:lnTo>
                  <a:pt x="13588" y="31241"/>
                </a:lnTo>
                <a:lnTo>
                  <a:pt x="14224" y="31114"/>
                </a:lnTo>
                <a:lnTo>
                  <a:pt x="15875" y="31114"/>
                </a:lnTo>
                <a:lnTo>
                  <a:pt x="17652" y="30987"/>
                </a:lnTo>
                <a:lnTo>
                  <a:pt x="17652" y="29337"/>
                </a:lnTo>
                <a:lnTo>
                  <a:pt x="9016" y="29337"/>
                </a:lnTo>
                <a:lnTo>
                  <a:pt x="11195" y="27780"/>
                </a:lnTo>
                <a:lnTo>
                  <a:pt x="12184" y="24994"/>
                </a:lnTo>
                <a:lnTo>
                  <a:pt x="8852" y="19824"/>
                </a:lnTo>
                <a:lnTo>
                  <a:pt x="6984" y="19431"/>
                </a:lnTo>
                <a:lnTo>
                  <a:pt x="49974" y="19431"/>
                </a:lnTo>
                <a:lnTo>
                  <a:pt x="63500" y="16763"/>
                </a:lnTo>
                <a:lnTo>
                  <a:pt x="63118" y="16763"/>
                </a:lnTo>
                <a:lnTo>
                  <a:pt x="70586" y="15747"/>
                </a:lnTo>
                <a:lnTo>
                  <a:pt x="17144" y="15747"/>
                </a:lnTo>
                <a:lnTo>
                  <a:pt x="17827" y="15542"/>
                </a:lnTo>
                <a:close/>
              </a:path>
              <a:path w="175895" h="31750">
                <a:moveTo>
                  <a:pt x="11195" y="27780"/>
                </a:moveTo>
                <a:lnTo>
                  <a:pt x="9016" y="29337"/>
                </a:lnTo>
                <a:lnTo>
                  <a:pt x="12182" y="28193"/>
                </a:lnTo>
                <a:lnTo>
                  <a:pt x="11049" y="28193"/>
                </a:lnTo>
                <a:lnTo>
                  <a:pt x="11195" y="27780"/>
                </a:lnTo>
                <a:close/>
              </a:path>
              <a:path w="175895" h="31750">
                <a:moveTo>
                  <a:pt x="17652" y="26984"/>
                </a:moveTo>
                <a:lnTo>
                  <a:pt x="13098" y="27863"/>
                </a:lnTo>
                <a:lnTo>
                  <a:pt x="9016" y="29337"/>
                </a:lnTo>
                <a:lnTo>
                  <a:pt x="17652" y="29337"/>
                </a:lnTo>
                <a:lnTo>
                  <a:pt x="17652" y="26984"/>
                </a:lnTo>
                <a:close/>
              </a:path>
              <a:path w="175895" h="31750">
                <a:moveTo>
                  <a:pt x="11683" y="27431"/>
                </a:moveTo>
                <a:lnTo>
                  <a:pt x="11195" y="27780"/>
                </a:lnTo>
                <a:lnTo>
                  <a:pt x="11049" y="28193"/>
                </a:lnTo>
                <a:lnTo>
                  <a:pt x="11683" y="27431"/>
                </a:lnTo>
                <a:close/>
              </a:path>
              <a:path w="175895" h="31750">
                <a:moveTo>
                  <a:pt x="15332" y="27431"/>
                </a:moveTo>
                <a:lnTo>
                  <a:pt x="11683" y="27431"/>
                </a:lnTo>
                <a:lnTo>
                  <a:pt x="11049" y="28193"/>
                </a:lnTo>
                <a:lnTo>
                  <a:pt x="12182" y="28193"/>
                </a:lnTo>
                <a:lnTo>
                  <a:pt x="12885" y="27939"/>
                </a:lnTo>
                <a:lnTo>
                  <a:pt x="12700" y="27939"/>
                </a:lnTo>
                <a:lnTo>
                  <a:pt x="13588" y="27685"/>
                </a:lnTo>
                <a:lnTo>
                  <a:pt x="14016" y="27685"/>
                </a:lnTo>
                <a:lnTo>
                  <a:pt x="15332" y="27431"/>
                </a:lnTo>
                <a:close/>
              </a:path>
              <a:path w="175895" h="31750">
                <a:moveTo>
                  <a:pt x="13588" y="27685"/>
                </a:moveTo>
                <a:lnTo>
                  <a:pt x="12700" y="27939"/>
                </a:lnTo>
                <a:lnTo>
                  <a:pt x="13098" y="27863"/>
                </a:lnTo>
                <a:lnTo>
                  <a:pt x="13588" y="27685"/>
                </a:lnTo>
                <a:close/>
              </a:path>
              <a:path w="175895" h="31750">
                <a:moveTo>
                  <a:pt x="13098" y="27863"/>
                </a:moveTo>
                <a:lnTo>
                  <a:pt x="12700" y="27939"/>
                </a:lnTo>
                <a:lnTo>
                  <a:pt x="12885" y="27939"/>
                </a:lnTo>
                <a:lnTo>
                  <a:pt x="13098" y="27863"/>
                </a:lnTo>
                <a:close/>
              </a:path>
              <a:path w="175895" h="31750">
                <a:moveTo>
                  <a:pt x="14016" y="27685"/>
                </a:moveTo>
                <a:lnTo>
                  <a:pt x="13588" y="27685"/>
                </a:lnTo>
                <a:lnTo>
                  <a:pt x="13098" y="27863"/>
                </a:lnTo>
                <a:lnTo>
                  <a:pt x="14016" y="27685"/>
                </a:lnTo>
                <a:close/>
              </a:path>
              <a:path w="175895" h="31750">
                <a:moveTo>
                  <a:pt x="12184" y="24994"/>
                </a:moveTo>
                <a:lnTo>
                  <a:pt x="11195" y="27780"/>
                </a:lnTo>
                <a:lnTo>
                  <a:pt x="11683" y="27431"/>
                </a:lnTo>
                <a:lnTo>
                  <a:pt x="15332" y="27431"/>
                </a:lnTo>
                <a:lnTo>
                  <a:pt x="17652" y="26984"/>
                </a:lnTo>
                <a:lnTo>
                  <a:pt x="17652" y="25400"/>
                </a:lnTo>
                <a:lnTo>
                  <a:pt x="12445" y="25400"/>
                </a:lnTo>
                <a:lnTo>
                  <a:pt x="12184" y="24994"/>
                </a:lnTo>
                <a:close/>
              </a:path>
              <a:path w="175895" h="31750">
                <a:moveTo>
                  <a:pt x="49974" y="19431"/>
                </a:moveTo>
                <a:lnTo>
                  <a:pt x="8636" y="19431"/>
                </a:lnTo>
                <a:lnTo>
                  <a:pt x="10413" y="19557"/>
                </a:lnTo>
                <a:lnTo>
                  <a:pt x="13969" y="19557"/>
                </a:lnTo>
                <a:lnTo>
                  <a:pt x="17652" y="19812"/>
                </a:lnTo>
                <a:lnTo>
                  <a:pt x="17652" y="26984"/>
                </a:lnTo>
                <a:lnTo>
                  <a:pt x="19938" y="26543"/>
                </a:lnTo>
                <a:lnTo>
                  <a:pt x="20446" y="26415"/>
                </a:lnTo>
                <a:lnTo>
                  <a:pt x="30582" y="23240"/>
                </a:lnTo>
                <a:lnTo>
                  <a:pt x="30352" y="23240"/>
                </a:lnTo>
                <a:lnTo>
                  <a:pt x="49974" y="19431"/>
                </a:lnTo>
                <a:close/>
              </a:path>
              <a:path w="175895" h="31750">
                <a:moveTo>
                  <a:pt x="12445" y="24256"/>
                </a:moveTo>
                <a:lnTo>
                  <a:pt x="12184" y="24994"/>
                </a:lnTo>
                <a:lnTo>
                  <a:pt x="12445" y="25400"/>
                </a:lnTo>
                <a:lnTo>
                  <a:pt x="12445" y="24256"/>
                </a:lnTo>
                <a:close/>
              </a:path>
              <a:path w="175895" h="31750">
                <a:moveTo>
                  <a:pt x="17652" y="24256"/>
                </a:moveTo>
                <a:lnTo>
                  <a:pt x="12445" y="24256"/>
                </a:lnTo>
                <a:lnTo>
                  <a:pt x="12445" y="25400"/>
                </a:lnTo>
                <a:lnTo>
                  <a:pt x="17652" y="25400"/>
                </a:lnTo>
                <a:lnTo>
                  <a:pt x="17652" y="24256"/>
                </a:lnTo>
                <a:close/>
              </a:path>
              <a:path w="175895" h="31750">
                <a:moveTo>
                  <a:pt x="15811" y="19684"/>
                </a:moveTo>
                <a:lnTo>
                  <a:pt x="8762" y="19684"/>
                </a:lnTo>
                <a:lnTo>
                  <a:pt x="9398" y="19938"/>
                </a:lnTo>
                <a:lnTo>
                  <a:pt x="8926" y="19938"/>
                </a:lnTo>
                <a:lnTo>
                  <a:pt x="12184" y="24994"/>
                </a:lnTo>
                <a:lnTo>
                  <a:pt x="12445" y="24256"/>
                </a:lnTo>
                <a:lnTo>
                  <a:pt x="17652" y="24256"/>
                </a:lnTo>
                <a:lnTo>
                  <a:pt x="17652" y="19938"/>
                </a:lnTo>
                <a:lnTo>
                  <a:pt x="9398" y="19938"/>
                </a:lnTo>
                <a:lnTo>
                  <a:pt x="8852" y="19824"/>
                </a:lnTo>
                <a:lnTo>
                  <a:pt x="17652" y="19824"/>
                </a:lnTo>
                <a:lnTo>
                  <a:pt x="15811" y="19684"/>
                </a:lnTo>
                <a:close/>
              </a:path>
              <a:path w="175895" h="31750">
                <a:moveTo>
                  <a:pt x="30952" y="23125"/>
                </a:moveTo>
                <a:lnTo>
                  <a:pt x="30352" y="23240"/>
                </a:lnTo>
                <a:lnTo>
                  <a:pt x="30582" y="23240"/>
                </a:lnTo>
                <a:lnTo>
                  <a:pt x="30952" y="23125"/>
                </a:lnTo>
                <a:close/>
              </a:path>
              <a:path w="175895" h="31750">
                <a:moveTo>
                  <a:pt x="8762" y="19684"/>
                </a:moveTo>
                <a:lnTo>
                  <a:pt x="8852" y="19824"/>
                </a:lnTo>
                <a:lnTo>
                  <a:pt x="9398" y="19938"/>
                </a:lnTo>
                <a:lnTo>
                  <a:pt x="8762" y="19684"/>
                </a:lnTo>
                <a:close/>
              </a:path>
              <a:path w="175895" h="31750">
                <a:moveTo>
                  <a:pt x="8636" y="19431"/>
                </a:moveTo>
                <a:lnTo>
                  <a:pt x="6984" y="19431"/>
                </a:lnTo>
                <a:lnTo>
                  <a:pt x="8852" y="19824"/>
                </a:lnTo>
                <a:lnTo>
                  <a:pt x="8762" y="19684"/>
                </a:lnTo>
                <a:lnTo>
                  <a:pt x="15811" y="19684"/>
                </a:lnTo>
                <a:lnTo>
                  <a:pt x="13969" y="19557"/>
                </a:lnTo>
                <a:lnTo>
                  <a:pt x="10413" y="19557"/>
                </a:lnTo>
                <a:lnTo>
                  <a:pt x="8636" y="19431"/>
                </a:lnTo>
                <a:close/>
              </a:path>
              <a:path w="175895" h="31750">
                <a:moveTo>
                  <a:pt x="18287" y="15493"/>
                </a:moveTo>
                <a:lnTo>
                  <a:pt x="17827" y="15542"/>
                </a:lnTo>
                <a:lnTo>
                  <a:pt x="17144" y="15747"/>
                </a:lnTo>
                <a:lnTo>
                  <a:pt x="18287" y="15493"/>
                </a:lnTo>
                <a:close/>
              </a:path>
              <a:path w="175895" h="31750">
                <a:moveTo>
                  <a:pt x="72453" y="15493"/>
                </a:moveTo>
                <a:lnTo>
                  <a:pt x="18287" y="15493"/>
                </a:lnTo>
                <a:lnTo>
                  <a:pt x="17144" y="15747"/>
                </a:lnTo>
                <a:lnTo>
                  <a:pt x="70586" y="15747"/>
                </a:lnTo>
                <a:lnTo>
                  <a:pt x="72453" y="15493"/>
                </a:lnTo>
                <a:close/>
              </a:path>
              <a:path w="175895" h="31750">
                <a:moveTo>
                  <a:pt x="169145" y="762"/>
                </a:moveTo>
                <a:lnTo>
                  <a:pt x="136905" y="762"/>
                </a:lnTo>
                <a:lnTo>
                  <a:pt x="119252" y="888"/>
                </a:lnTo>
                <a:lnTo>
                  <a:pt x="100329" y="1524"/>
                </a:lnTo>
                <a:lnTo>
                  <a:pt x="100075" y="1524"/>
                </a:lnTo>
                <a:lnTo>
                  <a:pt x="80644" y="3301"/>
                </a:lnTo>
                <a:lnTo>
                  <a:pt x="80390" y="3301"/>
                </a:lnTo>
                <a:lnTo>
                  <a:pt x="61594" y="5841"/>
                </a:lnTo>
                <a:lnTo>
                  <a:pt x="61340" y="5968"/>
                </a:lnTo>
                <a:lnTo>
                  <a:pt x="43306" y="9525"/>
                </a:lnTo>
                <a:lnTo>
                  <a:pt x="28193" y="12318"/>
                </a:lnTo>
                <a:lnTo>
                  <a:pt x="27686" y="12572"/>
                </a:lnTo>
                <a:lnTo>
                  <a:pt x="17827" y="15542"/>
                </a:lnTo>
                <a:lnTo>
                  <a:pt x="18287" y="15493"/>
                </a:lnTo>
                <a:lnTo>
                  <a:pt x="72453" y="15493"/>
                </a:lnTo>
                <a:lnTo>
                  <a:pt x="81787" y="14224"/>
                </a:lnTo>
                <a:lnTo>
                  <a:pt x="82956" y="14224"/>
                </a:lnTo>
                <a:lnTo>
                  <a:pt x="101091" y="12445"/>
                </a:lnTo>
                <a:lnTo>
                  <a:pt x="100711" y="12445"/>
                </a:lnTo>
                <a:lnTo>
                  <a:pt x="119468" y="11685"/>
                </a:lnTo>
                <a:lnTo>
                  <a:pt x="168640" y="11683"/>
                </a:lnTo>
                <a:lnTo>
                  <a:pt x="168148" y="11556"/>
                </a:lnTo>
                <a:lnTo>
                  <a:pt x="163449" y="1396"/>
                </a:lnTo>
                <a:lnTo>
                  <a:pt x="168956" y="811"/>
                </a:lnTo>
                <a:lnTo>
                  <a:pt x="169145" y="762"/>
                </a:lnTo>
                <a:close/>
              </a:path>
              <a:path w="175895" h="31750">
                <a:moveTo>
                  <a:pt x="82956" y="14224"/>
                </a:moveTo>
                <a:lnTo>
                  <a:pt x="81787" y="14224"/>
                </a:lnTo>
                <a:lnTo>
                  <a:pt x="82956" y="14224"/>
                </a:lnTo>
                <a:close/>
              </a:path>
              <a:path w="175895" h="31750">
                <a:moveTo>
                  <a:pt x="168956" y="811"/>
                </a:moveTo>
                <a:lnTo>
                  <a:pt x="163449" y="1396"/>
                </a:lnTo>
                <a:lnTo>
                  <a:pt x="168148" y="11556"/>
                </a:lnTo>
                <a:lnTo>
                  <a:pt x="172084" y="12572"/>
                </a:lnTo>
                <a:lnTo>
                  <a:pt x="172719" y="12572"/>
                </a:lnTo>
                <a:lnTo>
                  <a:pt x="175894" y="13081"/>
                </a:lnTo>
                <a:lnTo>
                  <a:pt x="175450" y="11937"/>
                </a:lnTo>
                <a:lnTo>
                  <a:pt x="172846" y="11937"/>
                </a:lnTo>
                <a:lnTo>
                  <a:pt x="170687" y="11810"/>
                </a:lnTo>
                <a:lnTo>
                  <a:pt x="172672" y="11810"/>
                </a:lnTo>
                <a:lnTo>
                  <a:pt x="171450" y="10921"/>
                </a:lnTo>
                <a:lnTo>
                  <a:pt x="172836" y="10921"/>
                </a:lnTo>
                <a:lnTo>
                  <a:pt x="172773" y="5054"/>
                </a:lnTo>
                <a:lnTo>
                  <a:pt x="171450" y="1650"/>
                </a:lnTo>
                <a:lnTo>
                  <a:pt x="172733" y="1240"/>
                </a:lnTo>
                <a:lnTo>
                  <a:pt x="172729" y="888"/>
                </a:lnTo>
                <a:lnTo>
                  <a:pt x="168655" y="888"/>
                </a:lnTo>
                <a:lnTo>
                  <a:pt x="168956" y="811"/>
                </a:lnTo>
                <a:close/>
              </a:path>
              <a:path w="175895" h="31750">
                <a:moveTo>
                  <a:pt x="172846" y="11880"/>
                </a:moveTo>
                <a:lnTo>
                  <a:pt x="174625" y="11937"/>
                </a:lnTo>
                <a:lnTo>
                  <a:pt x="172846" y="11880"/>
                </a:lnTo>
                <a:close/>
              </a:path>
              <a:path w="175895" h="31750">
                <a:moveTo>
                  <a:pt x="172840" y="11367"/>
                </a:moveTo>
                <a:lnTo>
                  <a:pt x="172846" y="11880"/>
                </a:lnTo>
                <a:lnTo>
                  <a:pt x="174625" y="11937"/>
                </a:lnTo>
                <a:lnTo>
                  <a:pt x="172840" y="11367"/>
                </a:lnTo>
                <a:close/>
              </a:path>
              <a:path w="175895" h="31750">
                <a:moveTo>
                  <a:pt x="172773" y="5054"/>
                </a:moveTo>
                <a:lnTo>
                  <a:pt x="172840" y="11367"/>
                </a:lnTo>
                <a:lnTo>
                  <a:pt x="174625" y="11937"/>
                </a:lnTo>
                <a:lnTo>
                  <a:pt x="175450" y="11937"/>
                </a:lnTo>
                <a:lnTo>
                  <a:pt x="172773" y="5054"/>
                </a:lnTo>
                <a:close/>
              </a:path>
              <a:path w="175895" h="31750">
                <a:moveTo>
                  <a:pt x="171450" y="10921"/>
                </a:moveTo>
                <a:lnTo>
                  <a:pt x="172764" y="11877"/>
                </a:lnTo>
                <a:lnTo>
                  <a:pt x="172840" y="11367"/>
                </a:lnTo>
                <a:lnTo>
                  <a:pt x="171450" y="10921"/>
                </a:lnTo>
                <a:close/>
              </a:path>
              <a:path w="175895" h="31750">
                <a:moveTo>
                  <a:pt x="172672" y="11810"/>
                </a:moveTo>
                <a:lnTo>
                  <a:pt x="170687" y="11810"/>
                </a:lnTo>
                <a:lnTo>
                  <a:pt x="172764" y="11877"/>
                </a:lnTo>
                <a:close/>
              </a:path>
              <a:path w="175895" h="31750">
                <a:moveTo>
                  <a:pt x="168640" y="11683"/>
                </a:moveTo>
                <a:lnTo>
                  <a:pt x="119468" y="11685"/>
                </a:lnTo>
                <a:lnTo>
                  <a:pt x="136905" y="11810"/>
                </a:lnTo>
                <a:lnTo>
                  <a:pt x="169132" y="11810"/>
                </a:lnTo>
                <a:lnTo>
                  <a:pt x="168640" y="11683"/>
                </a:lnTo>
                <a:close/>
              </a:path>
              <a:path w="175895" h="31750">
                <a:moveTo>
                  <a:pt x="172836" y="10921"/>
                </a:moveTo>
                <a:lnTo>
                  <a:pt x="171450" y="10921"/>
                </a:lnTo>
                <a:lnTo>
                  <a:pt x="172840" y="11367"/>
                </a:lnTo>
                <a:lnTo>
                  <a:pt x="172836" y="10921"/>
                </a:lnTo>
                <a:close/>
              </a:path>
              <a:path w="175895" h="31750">
                <a:moveTo>
                  <a:pt x="172733" y="1240"/>
                </a:moveTo>
                <a:lnTo>
                  <a:pt x="171450" y="1650"/>
                </a:lnTo>
                <a:lnTo>
                  <a:pt x="172773" y="5054"/>
                </a:lnTo>
                <a:lnTo>
                  <a:pt x="172733" y="1240"/>
                </a:lnTo>
                <a:close/>
              </a:path>
              <a:path w="175895" h="31750">
                <a:moveTo>
                  <a:pt x="174625" y="634"/>
                </a:moveTo>
                <a:lnTo>
                  <a:pt x="172727" y="696"/>
                </a:lnTo>
                <a:lnTo>
                  <a:pt x="172733" y="1240"/>
                </a:lnTo>
                <a:lnTo>
                  <a:pt x="174625" y="634"/>
                </a:lnTo>
                <a:close/>
              </a:path>
              <a:path w="175895" h="31750">
                <a:moveTo>
                  <a:pt x="169417" y="762"/>
                </a:moveTo>
                <a:lnTo>
                  <a:pt x="168956" y="811"/>
                </a:lnTo>
                <a:lnTo>
                  <a:pt x="168655" y="888"/>
                </a:lnTo>
                <a:lnTo>
                  <a:pt x="169417" y="762"/>
                </a:lnTo>
                <a:close/>
              </a:path>
              <a:path w="175895" h="31750">
                <a:moveTo>
                  <a:pt x="172727" y="696"/>
                </a:moveTo>
                <a:lnTo>
                  <a:pt x="170687" y="762"/>
                </a:lnTo>
                <a:lnTo>
                  <a:pt x="169417" y="762"/>
                </a:lnTo>
                <a:lnTo>
                  <a:pt x="168655" y="888"/>
                </a:lnTo>
                <a:lnTo>
                  <a:pt x="172729" y="888"/>
                </a:lnTo>
                <a:lnTo>
                  <a:pt x="172727" y="696"/>
                </a:lnTo>
                <a:close/>
              </a:path>
              <a:path w="175895" h="31750">
                <a:moveTo>
                  <a:pt x="172719" y="0"/>
                </a:moveTo>
                <a:lnTo>
                  <a:pt x="172084" y="0"/>
                </a:lnTo>
                <a:lnTo>
                  <a:pt x="168956" y="811"/>
                </a:lnTo>
                <a:lnTo>
                  <a:pt x="169417" y="762"/>
                </a:lnTo>
                <a:lnTo>
                  <a:pt x="170687" y="762"/>
                </a:lnTo>
                <a:lnTo>
                  <a:pt x="172727" y="696"/>
                </a:lnTo>
                <a:lnTo>
                  <a:pt x="17271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191378" y="4035805"/>
            <a:ext cx="247650" cy="15366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583428" y="3986529"/>
            <a:ext cx="521462" cy="193039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6254369" y="4066285"/>
            <a:ext cx="38735" cy="62865"/>
          </a:xfrm>
          <a:custGeom>
            <a:avLst/>
            <a:gdLst/>
            <a:ahLst/>
            <a:cxnLst/>
            <a:rect l="l" t="t" r="r" b="b"/>
            <a:pathLst>
              <a:path w="38735" h="62864">
                <a:moveTo>
                  <a:pt x="14989" y="33555"/>
                </a:moveTo>
                <a:lnTo>
                  <a:pt x="8000" y="40131"/>
                </a:lnTo>
                <a:lnTo>
                  <a:pt x="6984" y="41401"/>
                </a:lnTo>
                <a:lnTo>
                  <a:pt x="0" y="54609"/>
                </a:lnTo>
                <a:lnTo>
                  <a:pt x="7873" y="62356"/>
                </a:lnTo>
                <a:lnTo>
                  <a:pt x="19615" y="52196"/>
                </a:lnTo>
                <a:lnTo>
                  <a:pt x="3682" y="52196"/>
                </a:lnTo>
                <a:lnTo>
                  <a:pt x="4360" y="51688"/>
                </a:lnTo>
                <a:lnTo>
                  <a:pt x="3809" y="51688"/>
                </a:lnTo>
                <a:lnTo>
                  <a:pt x="5192" y="51053"/>
                </a:lnTo>
                <a:lnTo>
                  <a:pt x="8402" y="48202"/>
                </a:lnTo>
                <a:lnTo>
                  <a:pt x="10434" y="45338"/>
                </a:lnTo>
                <a:lnTo>
                  <a:pt x="13370" y="40221"/>
                </a:lnTo>
                <a:lnTo>
                  <a:pt x="14950" y="34925"/>
                </a:lnTo>
                <a:lnTo>
                  <a:pt x="14989" y="33555"/>
                </a:lnTo>
                <a:close/>
              </a:path>
              <a:path w="38735" h="62864">
                <a:moveTo>
                  <a:pt x="5587" y="51307"/>
                </a:moveTo>
                <a:lnTo>
                  <a:pt x="4580" y="51523"/>
                </a:lnTo>
                <a:lnTo>
                  <a:pt x="3682" y="52196"/>
                </a:lnTo>
                <a:lnTo>
                  <a:pt x="5587" y="51307"/>
                </a:lnTo>
                <a:close/>
              </a:path>
              <a:path w="38735" h="62864">
                <a:moveTo>
                  <a:pt x="20256" y="51307"/>
                </a:moveTo>
                <a:lnTo>
                  <a:pt x="5587" y="51307"/>
                </a:lnTo>
                <a:lnTo>
                  <a:pt x="3682" y="52196"/>
                </a:lnTo>
                <a:lnTo>
                  <a:pt x="19615" y="52196"/>
                </a:lnTo>
                <a:lnTo>
                  <a:pt x="20256" y="51307"/>
                </a:lnTo>
                <a:close/>
              </a:path>
              <a:path w="38735" h="62864">
                <a:moveTo>
                  <a:pt x="4580" y="51523"/>
                </a:moveTo>
                <a:lnTo>
                  <a:pt x="3809" y="51688"/>
                </a:lnTo>
                <a:lnTo>
                  <a:pt x="4360" y="51688"/>
                </a:lnTo>
                <a:lnTo>
                  <a:pt x="4580" y="51523"/>
                </a:lnTo>
                <a:close/>
              </a:path>
              <a:path w="38735" h="62864">
                <a:moveTo>
                  <a:pt x="16255" y="45974"/>
                </a:moveTo>
                <a:lnTo>
                  <a:pt x="5339" y="50986"/>
                </a:lnTo>
                <a:lnTo>
                  <a:pt x="5079" y="51181"/>
                </a:lnTo>
                <a:lnTo>
                  <a:pt x="4580" y="51523"/>
                </a:lnTo>
                <a:lnTo>
                  <a:pt x="5587" y="51307"/>
                </a:lnTo>
                <a:lnTo>
                  <a:pt x="20256" y="51307"/>
                </a:lnTo>
                <a:lnTo>
                  <a:pt x="20485" y="50986"/>
                </a:lnTo>
                <a:lnTo>
                  <a:pt x="22600" y="47243"/>
                </a:lnTo>
                <a:lnTo>
                  <a:pt x="15493" y="47243"/>
                </a:lnTo>
                <a:lnTo>
                  <a:pt x="16255" y="45974"/>
                </a:lnTo>
                <a:close/>
              </a:path>
              <a:path w="38735" h="62864">
                <a:moveTo>
                  <a:pt x="5251" y="51026"/>
                </a:moveTo>
                <a:lnTo>
                  <a:pt x="5037" y="51181"/>
                </a:lnTo>
                <a:lnTo>
                  <a:pt x="5251" y="51026"/>
                </a:lnTo>
                <a:close/>
              </a:path>
              <a:path w="38735" h="62864">
                <a:moveTo>
                  <a:pt x="6022" y="50672"/>
                </a:moveTo>
                <a:lnTo>
                  <a:pt x="5714" y="50672"/>
                </a:lnTo>
                <a:lnTo>
                  <a:pt x="5300" y="51004"/>
                </a:lnTo>
                <a:lnTo>
                  <a:pt x="6022" y="50672"/>
                </a:lnTo>
                <a:close/>
              </a:path>
              <a:path w="38735" h="62864">
                <a:moveTo>
                  <a:pt x="8402" y="48202"/>
                </a:moveTo>
                <a:lnTo>
                  <a:pt x="5296" y="50986"/>
                </a:lnTo>
                <a:lnTo>
                  <a:pt x="5714" y="50672"/>
                </a:lnTo>
                <a:lnTo>
                  <a:pt x="6022" y="50672"/>
                </a:lnTo>
                <a:lnTo>
                  <a:pt x="10171" y="48768"/>
                </a:lnTo>
                <a:lnTo>
                  <a:pt x="8000" y="48768"/>
                </a:lnTo>
                <a:lnTo>
                  <a:pt x="8402" y="48202"/>
                </a:lnTo>
                <a:close/>
              </a:path>
              <a:path w="38735" h="62864">
                <a:moveTo>
                  <a:pt x="8762" y="47878"/>
                </a:moveTo>
                <a:lnTo>
                  <a:pt x="8402" y="48202"/>
                </a:lnTo>
                <a:lnTo>
                  <a:pt x="8000" y="48768"/>
                </a:lnTo>
                <a:lnTo>
                  <a:pt x="8762" y="47878"/>
                </a:lnTo>
                <a:close/>
              </a:path>
              <a:path w="38735" h="62864">
                <a:moveTo>
                  <a:pt x="12107" y="47878"/>
                </a:moveTo>
                <a:lnTo>
                  <a:pt x="8762" y="47878"/>
                </a:lnTo>
                <a:lnTo>
                  <a:pt x="8000" y="48768"/>
                </a:lnTo>
                <a:lnTo>
                  <a:pt x="10171" y="48768"/>
                </a:lnTo>
                <a:lnTo>
                  <a:pt x="12107" y="47878"/>
                </a:lnTo>
                <a:close/>
              </a:path>
              <a:path w="38735" h="62864">
                <a:moveTo>
                  <a:pt x="17504" y="44831"/>
                </a:moveTo>
                <a:lnTo>
                  <a:pt x="10794" y="44831"/>
                </a:lnTo>
                <a:lnTo>
                  <a:pt x="8402" y="48202"/>
                </a:lnTo>
                <a:lnTo>
                  <a:pt x="8762" y="47878"/>
                </a:lnTo>
                <a:lnTo>
                  <a:pt x="12107" y="47878"/>
                </a:lnTo>
                <a:lnTo>
                  <a:pt x="16255" y="45974"/>
                </a:lnTo>
                <a:lnTo>
                  <a:pt x="16552" y="45974"/>
                </a:lnTo>
                <a:lnTo>
                  <a:pt x="17504" y="44831"/>
                </a:lnTo>
                <a:close/>
              </a:path>
              <a:path w="38735" h="62864">
                <a:moveTo>
                  <a:pt x="16552" y="45974"/>
                </a:moveTo>
                <a:lnTo>
                  <a:pt x="16255" y="45974"/>
                </a:lnTo>
                <a:lnTo>
                  <a:pt x="15493" y="47243"/>
                </a:lnTo>
                <a:lnTo>
                  <a:pt x="16552" y="45974"/>
                </a:lnTo>
                <a:close/>
              </a:path>
              <a:path w="38735" h="62864">
                <a:moveTo>
                  <a:pt x="26491" y="34046"/>
                </a:moveTo>
                <a:lnTo>
                  <a:pt x="15493" y="47243"/>
                </a:lnTo>
                <a:lnTo>
                  <a:pt x="22600" y="47243"/>
                </a:lnTo>
                <a:lnTo>
                  <a:pt x="26491" y="34046"/>
                </a:lnTo>
                <a:close/>
              </a:path>
              <a:path w="38735" h="62864">
                <a:moveTo>
                  <a:pt x="13370" y="40221"/>
                </a:moveTo>
                <a:lnTo>
                  <a:pt x="10413" y="45338"/>
                </a:lnTo>
                <a:lnTo>
                  <a:pt x="10794" y="44831"/>
                </a:lnTo>
                <a:lnTo>
                  <a:pt x="17504" y="44831"/>
                </a:lnTo>
                <a:lnTo>
                  <a:pt x="20891" y="40766"/>
                </a:lnTo>
                <a:lnTo>
                  <a:pt x="13207" y="40766"/>
                </a:lnTo>
                <a:lnTo>
                  <a:pt x="13370" y="40221"/>
                </a:lnTo>
                <a:close/>
              </a:path>
              <a:path w="38735" h="62864">
                <a:moveTo>
                  <a:pt x="10794" y="44831"/>
                </a:moveTo>
                <a:lnTo>
                  <a:pt x="10413" y="45338"/>
                </a:lnTo>
                <a:lnTo>
                  <a:pt x="10794" y="44831"/>
                </a:lnTo>
                <a:close/>
              </a:path>
              <a:path w="38735" h="62864">
                <a:moveTo>
                  <a:pt x="13715" y="39624"/>
                </a:moveTo>
                <a:lnTo>
                  <a:pt x="13370" y="40221"/>
                </a:lnTo>
                <a:lnTo>
                  <a:pt x="13207" y="40766"/>
                </a:lnTo>
                <a:lnTo>
                  <a:pt x="13715" y="39624"/>
                </a:lnTo>
                <a:close/>
              </a:path>
              <a:path w="38735" h="62864">
                <a:moveTo>
                  <a:pt x="21843" y="39624"/>
                </a:moveTo>
                <a:lnTo>
                  <a:pt x="13715" y="39624"/>
                </a:lnTo>
                <a:lnTo>
                  <a:pt x="13207" y="40766"/>
                </a:lnTo>
                <a:lnTo>
                  <a:pt x="20891" y="40766"/>
                </a:lnTo>
                <a:lnTo>
                  <a:pt x="21843" y="39624"/>
                </a:lnTo>
                <a:close/>
              </a:path>
              <a:path w="38735" h="62864">
                <a:moveTo>
                  <a:pt x="15052" y="34582"/>
                </a:moveTo>
                <a:lnTo>
                  <a:pt x="13370" y="40221"/>
                </a:lnTo>
                <a:lnTo>
                  <a:pt x="13715" y="39624"/>
                </a:lnTo>
                <a:lnTo>
                  <a:pt x="21843" y="39624"/>
                </a:lnTo>
                <a:lnTo>
                  <a:pt x="25230" y="35559"/>
                </a:lnTo>
                <a:lnTo>
                  <a:pt x="15112" y="35559"/>
                </a:lnTo>
                <a:lnTo>
                  <a:pt x="15052" y="34582"/>
                </a:lnTo>
                <a:close/>
              </a:path>
              <a:path w="38735" h="62864">
                <a:moveTo>
                  <a:pt x="15366" y="33527"/>
                </a:moveTo>
                <a:lnTo>
                  <a:pt x="15212" y="34046"/>
                </a:lnTo>
                <a:lnTo>
                  <a:pt x="15112" y="35559"/>
                </a:lnTo>
                <a:lnTo>
                  <a:pt x="15366" y="33527"/>
                </a:lnTo>
                <a:close/>
              </a:path>
              <a:path w="38735" h="62864">
                <a:moveTo>
                  <a:pt x="26461" y="33527"/>
                </a:moveTo>
                <a:lnTo>
                  <a:pt x="15366" y="33527"/>
                </a:lnTo>
                <a:lnTo>
                  <a:pt x="15112" y="35559"/>
                </a:lnTo>
                <a:lnTo>
                  <a:pt x="25230" y="35559"/>
                </a:lnTo>
                <a:lnTo>
                  <a:pt x="26491" y="34046"/>
                </a:lnTo>
                <a:lnTo>
                  <a:pt x="26461" y="33527"/>
                </a:lnTo>
                <a:close/>
              </a:path>
              <a:path w="38735" h="62864">
                <a:moveTo>
                  <a:pt x="26006" y="25702"/>
                </a:moveTo>
                <a:lnTo>
                  <a:pt x="20954" y="27939"/>
                </a:lnTo>
                <a:lnTo>
                  <a:pt x="15017" y="33527"/>
                </a:lnTo>
                <a:lnTo>
                  <a:pt x="15052" y="34582"/>
                </a:lnTo>
                <a:lnTo>
                  <a:pt x="15366" y="33527"/>
                </a:lnTo>
                <a:lnTo>
                  <a:pt x="26461" y="33527"/>
                </a:lnTo>
                <a:lnTo>
                  <a:pt x="26006" y="25702"/>
                </a:lnTo>
                <a:close/>
              </a:path>
              <a:path w="38735" h="62864">
                <a:moveTo>
                  <a:pt x="38734" y="20065"/>
                </a:moveTo>
                <a:lnTo>
                  <a:pt x="26006" y="25702"/>
                </a:lnTo>
                <a:lnTo>
                  <a:pt x="26491" y="34046"/>
                </a:lnTo>
                <a:lnTo>
                  <a:pt x="26818" y="33655"/>
                </a:lnTo>
                <a:lnTo>
                  <a:pt x="38734" y="20065"/>
                </a:lnTo>
                <a:close/>
              </a:path>
              <a:path w="38735" h="62864">
                <a:moveTo>
                  <a:pt x="26923" y="33527"/>
                </a:moveTo>
                <a:lnTo>
                  <a:pt x="26796" y="33655"/>
                </a:lnTo>
                <a:lnTo>
                  <a:pt x="26923" y="33527"/>
                </a:lnTo>
                <a:close/>
              </a:path>
              <a:path w="38735" h="62864">
                <a:moveTo>
                  <a:pt x="24510" y="0"/>
                </a:moveTo>
                <a:lnTo>
                  <a:pt x="12953" y="634"/>
                </a:lnTo>
                <a:lnTo>
                  <a:pt x="14989" y="33555"/>
                </a:lnTo>
                <a:lnTo>
                  <a:pt x="20954" y="27939"/>
                </a:lnTo>
                <a:lnTo>
                  <a:pt x="26006" y="25702"/>
                </a:lnTo>
                <a:lnTo>
                  <a:pt x="2451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099177" y="4310634"/>
            <a:ext cx="852551" cy="197866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369430" y="3953383"/>
            <a:ext cx="1077468" cy="406654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5232400" y="4304665"/>
            <a:ext cx="2148840" cy="554990"/>
            <a:chOff x="5232400" y="4304665"/>
            <a:chExt cx="2148840" cy="554990"/>
          </a:xfrm>
        </p:grpSpPr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32400" y="4602607"/>
              <a:ext cx="980059" cy="25654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72758" y="4304665"/>
              <a:ext cx="1308099" cy="470281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377179" y="4922265"/>
            <a:ext cx="751967" cy="378967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6320663" y="2339975"/>
            <a:ext cx="5739765" cy="2996565"/>
            <a:chOff x="6320663" y="2339975"/>
            <a:chExt cx="5739765" cy="2996565"/>
          </a:xfrm>
        </p:grpSpPr>
        <p:sp>
          <p:nvSpPr>
            <p:cNvPr id="24" name="object 24"/>
            <p:cNvSpPr/>
            <p:nvPr/>
          </p:nvSpPr>
          <p:spPr>
            <a:xfrm>
              <a:off x="6865620" y="4907152"/>
              <a:ext cx="37465" cy="54610"/>
            </a:xfrm>
            <a:custGeom>
              <a:avLst/>
              <a:gdLst/>
              <a:ahLst/>
              <a:cxnLst/>
              <a:rect l="l" t="t" r="r" b="b"/>
              <a:pathLst>
                <a:path w="37465" h="54610">
                  <a:moveTo>
                    <a:pt x="11442" y="9906"/>
                  </a:moveTo>
                  <a:lnTo>
                    <a:pt x="11049" y="0"/>
                  </a:lnTo>
                  <a:lnTo>
                    <a:pt x="9398" y="0"/>
                  </a:lnTo>
                  <a:lnTo>
                    <a:pt x="0" y="9906"/>
                  </a:lnTo>
                  <a:lnTo>
                    <a:pt x="11442" y="9906"/>
                  </a:lnTo>
                  <a:close/>
                </a:path>
                <a:path w="37465" h="54610">
                  <a:moveTo>
                    <a:pt x="11811" y="18669"/>
                  </a:moveTo>
                  <a:lnTo>
                    <a:pt x="11722" y="16510"/>
                  </a:lnTo>
                  <a:lnTo>
                    <a:pt x="9398" y="18796"/>
                  </a:lnTo>
                  <a:lnTo>
                    <a:pt x="11049" y="18796"/>
                  </a:lnTo>
                  <a:lnTo>
                    <a:pt x="11811" y="18669"/>
                  </a:lnTo>
                  <a:close/>
                </a:path>
                <a:path w="37465" h="54610">
                  <a:moveTo>
                    <a:pt x="18402" y="9906"/>
                  </a:moveTo>
                  <a:lnTo>
                    <a:pt x="11442" y="9906"/>
                  </a:lnTo>
                  <a:lnTo>
                    <a:pt x="11722" y="16510"/>
                  </a:lnTo>
                  <a:lnTo>
                    <a:pt x="18402" y="9906"/>
                  </a:lnTo>
                  <a:close/>
                </a:path>
                <a:path w="37465" h="54610">
                  <a:moveTo>
                    <a:pt x="18796" y="9525"/>
                  </a:moveTo>
                  <a:lnTo>
                    <a:pt x="18402" y="9906"/>
                  </a:lnTo>
                  <a:lnTo>
                    <a:pt x="18796" y="9906"/>
                  </a:lnTo>
                  <a:lnTo>
                    <a:pt x="18796" y="9525"/>
                  </a:lnTo>
                  <a:close/>
                </a:path>
                <a:path w="37465" h="54610">
                  <a:moveTo>
                    <a:pt x="37465" y="49403"/>
                  </a:moveTo>
                  <a:lnTo>
                    <a:pt x="36068" y="47879"/>
                  </a:lnTo>
                  <a:lnTo>
                    <a:pt x="32385" y="47879"/>
                  </a:lnTo>
                  <a:lnTo>
                    <a:pt x="30861" y="49403"/>
                  </a:lnTo>
                  <a:lnTo>
                    <a:pt x="30861" y="52959"/>
                  </a:lnTo>
                  <a:lnTo>
                    <a:pt x="32385" y="54483"/>
                  </a:lnTo>
                  <a:lnTo>
                    <a:pt x="36068" y="54483"/>
                  </a:lnTo>
                  <a:lnTo>
                    <a:pt x="37465" y="52959"/>
                  </a:lnTo>
                  <a:lnTo>
                    <a:pt x="37465" y="51181"/>
                  </a:lnTo>
                  <a:lnTo>
                    <a:pt x="37465" y="4940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20663" y="4977510"/>
              <a:ext cx="1759585" cy="35852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711821" y="2339975"/>
              <a:ext cx="4348607" cy="27189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22483" y="72434"/>
            <a:ext cx="4196997" cy="18108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0351" y="153923"/>
            <a:ext cx="6681216" cy="652272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35482" y="136397"/>
            <a:ext cx="11249660" cy="1845310"/>
            <a:chOff x="535482" y="136397"/>
            <a:chExt cx="11249660" cy="184531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31835" y="728471"/>
              <a:ext cx="3953255" cy="12527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482" y="136397"/>
              <a:ext cx="7612456" cy="1789429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9920" y="2066163"/>
            <a:ext cx="6706158" cy="9105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55311" y="2292476"/>
            <a:ext cx="5181659" cy="9652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37105" y="2749295"/>
            <a:ext cx="2697860" cy="1841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530216" y="2541523"/>
            <a:ext cx="1313942" cy="39598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005193" y="2868802"/>
            <a:ext cx="159257" cy="28384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324217" y="2853944"/>
            <a:ext cx="200786" cy="196214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7650503" y="2737992"/>
            <a:ext cx="1462405" cy="466090"/>
            <a:chOff x="7650503" y="2737992"/>
            <a:chExt cx="1462405" cy="466090"/>
          </a:xfrm>
        </p:grpSpPr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50503" y="2737992"/>
              <a:ext cx="1151485" cy="46583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31961" y="2778505"/>
              <a:ext cx="280543" cy="295275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9217025" y="2724785"/>
            <a:ext cx="1770380" cy="510540"/>
            <a:chOff x="9217025" y="2724785"/>
            <a:chExt cx="1770380" cy="510540"/>
          </a:xfrm>
        </p:grpSpPr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17025" y="2798445"/>
              <a:ext cx="488569" cy="43688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47123" y="2724785"/>
              <a:ext cx="1240027" cy="469391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327527" y="2993008"/>
            <a:ext cx="4084447" cy="78676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590790" y="3557523"/>
            <a:ext cx="381634" cy="202437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7838185" y="3460115"/>
            <a:ext cx="1353820" cy="673735"/>
            <a:chOff x="7838185" y="3460115"/>
            <a:chExt cx="1353820" cy="673735"/>
          </a:xfrm>
        </p:grpSpPr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415781" y="3460115"/>
              <a:ext cx="776097" cy="25298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048370" y="3600577"/>
              <a:ext cx="852551" cy="48094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838185" y="3984879"/>
              <a:ext cx="457200" cy="148589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908043" y="4295775"/>
            <a:ext cx="440936" cy="147066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8420734" y="3328289"/>
            <a:ext cx="3465829" cy="1652270"/>
            <a:chOff x="8420734" y="3328289"/>
            <a:chExt cx="3465829" cy="1652270"/>
          </a:xfrm>
        </p:grpSpPr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420734" y="3328289"/>
              <a:ext cx="3465449" cy="165227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9118599" y="4171823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8763" y="0"/>
                  </a:moveTo>
                  <a:lnTo>
                    <a:pt x="2540" y="0"/>
                  </a:lnTo>
                  <a:lnTo>
                    <a:pt x="0" y="2412"/>
                  </a:lnTo>
                  <a:lnTo>
                    <a:pt x="0" y="8635"/>
                  </a:lnTo>
                  <a:lnTo>
                    <a:pt x="2540" y="11175"/>
                  </a:lnTo>
                  <a:lnTo>
                    <a:pt x="8763" y="11175"/>
                  </a:lnTo>
                  <a:lnTo>
                    <a:pt x="11302" y="8635"/>
                  </a:lnTo>
                  <a:lnTo>
                    <a:pt x="11302" y="5587"/>
                  </a:lnTo>
                  <a:lnTo>
                    <a:pt x="11302" y="2412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/>
          <p:nvPr/>
        </p:nvSpPr>
        <p:spPr>
          <a:xfrm>
            <a:off x="8084693" y="4618101"/>
            <a:ext cx="59690" cy="238125"/>
          </a:xfrm>
          <a:custGeom>
            <a:avLst/>
            <a:gdLst/>
            <a:ahLst/>
            <a:cxnLst/>
            <a:rect l="l" t="t" r="r" b="b"/>
            <a:pathLst>
              <a:path w="59690" h="238125">
                <a:moveTo>
                  <a:pt x="42526" y="100965"/>
                </a:moveTo>
                <a:lnTo>
                  <a:pt x="26415" y="100965"/>
                </a:lnTo>
                <a:lnTo>
                  <a:pt x="19938" y="126873"/>
                </a:lnTo>
                <a:lnTo>
                  <a:pt x="19811" y="127126"/>
                </a:lnTo>
                <a:lnTo>
                  <a:pt x="14350" y="153035"/>
                </a:lnTo>
                <a:lnTo>
                  <a:pt x="9271" y="177165"/>
                </a:lnTo>
                <a:lnTo>
                  <a:pt x="5333" y="197485"/>
                </a:lnTo>
                <a:lnTo>
                  <a:pt x="5333" y="197993"/>
                </a:lnTo>
                <a:lnTo>
                  <a:pt x="3301" y="214630"/>
                </a:lnTo>
                <a:lnTo>
                  <a:pt x="1142" y="225806"/>
                </a:lnTo>
                <a:lnTo>
                  <a:pt x="0" y="233172"/>
                </a:lnTo>
                <a:lnTo>
                  <a:pt x="0" y="237998"/>
                </a:lnTo>
                <a:lnTo>
                  <a:pt x="1343" y="236754"/>
                </a:lnTo>
                <a:lnTo>
                  <a:pt x="0" y="236728"/>
                </a:lnTo>
                <a:lnTo>
                  <a:pt x="1650" y="228473"/>
                </a:lnTo>
                <a:lnTo>
                  <a:pt x="1843" y="228473"/>
                </a:lnTo>
                <a:lnTo>
                  <a:pt x="9143" y="218821"/>
                </a:lnTo>
                <a:lnTo>
                  <a:pt x="18344" y="218821"/>
                </a:lnTo>
                <a:lnTo>
                  <a:pt x="18668" y="217550"/>
                </a:lnTo>
                <a:lnTo>
                  <a:pt x="21029" y="200532"/>
                </a:lnTo>
                <a:lnTo>
                  <a:pt x="25018" y="180467"/>
                </a:lnTo>
                <a:lnTo>
                  <a:pt x="29972" y="156337"/>
                </a:lnTo>
                <a:lnTo>
                  <a:pt x="35253" y="130682"/>
                </a:lnTo>
                <a:lnTo>
                  <a:pt x="35369" y="130429"/>
                </a:lnTo>
                <a:lnTo>
                  <a:pt x="41782" y="104775"/>
                </a:lnTo>
                <a:lnTo>
                  <a:pt x="41782" y="104521"/>
                </a:lnTo>
                <a:lnTo>
                  <a:pt x="42526" y="100965"/>
                </a:lnTo>
                <a:close/>
              </a:path>
              <a:path w="59690" h="238125">
                <a:moveTo>
                  <a:pt x="10260" y="228497"/>
                </a:moveTo>
                <a:lnTo>
                  <a:pt x="1343" y="236754"/>
                </a:lnTo>
                <a:lnTo>
                  <a:pt x="12953" y="236981"/>
                </a:lnTo>
                <a:lnTo>
                  <a:pt x="13080" y="236474"/>
                </a:lnTo>
                <a:lnTo>
                  <a:pt x="15493" y="229488"/>
                </a:lnTo>
                <a:lnTo>
                  <a:pt x="15748" y="228981"/>
                </a:lnTo>
                <a:lnTo>
                  <a:pt x="15812" y="228726"/>
                </a:lnTo>
                <a:lnTo>
                  <a:pt x="10286" y="228726"/>
                </a:lnTo>
                <a:lnTo>
                  <a:pt x="10260" y="228497"/>
                </a:lnTo>
                <a:close/>
              </a:path>
              <a:path w="59690" h="238125">
                <a:moveTo>
                  <a:pt x="9143" y="218821"/>
                </a:moveTo>
                <a:lnTo>
                  <a:pt x="1650" y="228726"/>
                </a:lnTo>
                <a:lnTo>
                  <a:pt x="1549" y="228981"/>
                </a:lnTo>
                <a:lnTo>
                  <a:pt x="0" y="236728"/>
                </a:lnTo>
                <a:lnTo>
                  <a:pt x="1343" y="236754"/>
                </a:lnTo>
                <a:lnTo>
                  <a:pt x="10260" y="228497"/>
                </a:lnTo>
                <a:lnTo>
                  <a:pt x="9143" y="218821"/>
                </a:lnTo>
                <a:close/>
              </a:path>
              <a:path w="59690" h="238125">
                <a:moveTo>
                  <a:pt x="1650" y="228473"/>
                </a:moveTo>
                <a:lnTo>
                  <a:pt x="1600" y="228726"/>
                </a:lnTo>
                <a:lnTo>
                  <a:pt x="1650" y="228473"/>
                </a:lnTo>
                <a:close/>
              </a:path>
              <a:path w="59690" h="238125">
                <a:moveTo>
                  <a:pt x="1843" y="228473"/>
                </a:moveTo>
                <a:lnTo>
                  <a:pt x="1650" y="228473"/>
                </a:lnTo>
                <a:lnTo>
                  <a:pt x="1650" y="228726"/>
                </a:lnTo>
                <a:lnTo>
                  <a:pt x="1843" y="228473"/>
                </a:lnTo>
                <a:close/>
              </a:path>
              <a:path w="59690" h="238125">
                <a:moveTo>
                  <a:pt x="15877" y="228473"/>
                </a:moveTo>
                <a:lnTo>
                  <a:pt x="10286" y="228473"/>
                </a:lnTo>
                <a:lnTo>
                  <a:pt x="10286" y="228726"/>
                </a:lnTo>
                <a:lnTo>
                  <a:pt x="15812" y="228726"/>
                </a:lnTo>
                <a:lnTo>
                  <a:pt x="15877" y="228473"/>
                </a:lnTo>
                <a:close/>
              </a:path>
              <a:path w="59690" h="238125">
                <a:moveTo>
                  <a:pt x="18344" y="218821"/>
                </a:moveTo>
                <a:lnTo>
                  <a:pt x="9143" y="218821"/>
                </a:lnTo>
                <a:lnTo>
                  <a:pt x="10260" y="228497"/>
                </a:lnTo>
                <a:lnTo>
                  <a:pt x="15877" y="228473"/>
                </a:lnTo>
                <a:lnTo>
                  <a:pt x="18344" y="218821"/>
                </a:lnTo>
                <a:close/>
              </a:path>
              <a:path w="59690" h="238125">
                <a:moveTo>
                  <a:pt x="3301" y="214122"/>
                </a:moveTo>
                <a:lnTo>
                  <a:pt x="3208" y="214630"/>
                </a:lnTo>
                <a:lnTo>
                  <a:pt x="3301" y="214122"/>
                </a:lnTo>
                <a:close/>
              </a:path>
              <a:path w="59690" h="238125">
                <a:moveTo>
                  <a:pt x="21081" y="200151"/>
                </a:moveTo>
                <a:lnTo>
                  <a:pt x="20954" y="200532"/>
                </a:lnTo>
                <a:lnTo>
                  <a:pt x="21081" y="200151"/>
                </a:lnTo>
                <a:close/>
              </a:path>
              <a:path w="59690" h="238125">
                <a:moveTo>
                  <a:pt x="35369" y="130429"/>
                </a:moveTo>
                <a:lnTo>
                  <a:pt x="35305" y="130682"/>
                </a:lnTo>
                <a:lnTo>
                  <a:pt x="35369" y="130429"/>
                </a:lnTo>
                <a:close/>
              </a:path>
              <a:path w="59690" h="238125">
                <a:moveTo>
                  <a:pt x="52807" y="52959"/>
                </a:moveTo>
                <a:lnTo>
                  <a:pt x="36956" y="52959"/>
                </a:lnTo>
                <a:lnTo>
                  <a:pt x="31750" y="75565"/>
                </a:lnTo>
                <a:lnTo>
                  <a:pt x="26288" y="101218"/>
                </a:lnTo>
                <a:lnTo>
                  <a:pt x="26415" y="100965"/>
                </a:lnTo>
                <a:lnTo>
                  <a:pt x="42526" y="100965"/>
                </a:lnTo>
                <a:lnTo>
                  <a:pt x="47116" y="78993"/>
                </a:lnTo>
                <a:lnTo>
                  <a:pt x="52070" y="56261"/>
                </a:lnTo>
                <a:lnTo>
                  <a:pt x="52807" y="52959"/>
                </a:lnTo>
                <a:close/>
              </a:path>
              <a:path w="59690" h="238125">
                <a:moveTo>
                  <a:pt x="56391" y="33274"/>
                </a:moveTo>
                <a:lnTo>
                  <a:pt x="41021" y="33274"/>
                </a:lnTo>
                <a:lnTo>
                  <a:pt x="36829" y="53086"/>
                </a:lnTo>
                <a:lnTo>
                  <a:pt x="52807" y="52959"/>
                </a:lnTo>
                <a:lnTo>
                  <a:pt x="56006" y="36322"/>
                </a:lnTo>
                <a:lnTo>
                  <a:pt x="56006" y="35941"/>
                </a:lnTo>
                <a:lnTo>
                  <a:pt x="56391" y="33274"/>
                </a:lnTo>
                <a:close/>
              </a:path>
              <a:path w="59690" h="238125">
                <a:moveTo>
                  <a:pt x="59308" y="7112"/>
                </a:moveTo>
                <a:lnTo>
                  <a:pt x="44957" y="7112"/>
                </a:lnTo>
                <a:lnTo>
                  <a:pt x="43687" y="18161"/>
                </a:lnTo>
                <a:lnTo>
                  <a:pt x="40893" y="33528"/>
                </a:lnTo>
                <a:lnTo>
                  <a:pt x="41021" y="33274"/>
                </a:lnTo>
                <a:lnTo>
                  <a:pt x="56391" y="33274"/>
                </a:lnTo>
                <a:lnTo>
                  <a:pt x="58292" y="20066"/>
                </a:lnTo>
                <a:lnTo>
                  <a:pt x="58434" y="17780"/>
                </a:lnTo>
                <a:lnTo>
                  <a:pt x="59181" y="8381"/>
                </a:lnTo>
                <a:lnTo>
                  <a:pt x="59308" y="7112"/>
                </a:lnTo>
                <a:close/>
              </a:path>
              <a:path w="59690" h="238125">
                <a:moveTo>
                  <a:pt x="43687" y="17780"/>
                </a:moveTo>
                <a:lnTo>
                  <a:pt x="43620" y="18161"/>
                </a:lnTo>
                <a:lnTo>
                  <a:pt x="43687" y="17780"/>
                </a:lnTo>
                <a:close/>
              </a:path>
              <a:path w="59690" h="238125">
                <a:moveTo>
                  <a:pt x="59308" y="0"/>
                </a:moveTo>
                <a:lnTo>
                  <a:pt x="44830" y="0"/>
                </a:lnTo>
                <a:lnTo>
                  <a:pt x="44830" y="7874"/>
                </a:lnTo>
                <a:lnTo>
                  <a:pt x="44957" y="7112"/>
                </a:lnTo>
                <a:lnTo>
                  <a:pt x="59308" y="7112"/>
                </a:lnTo>
                <a:lnTo>
                  <a:pt x="5930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object 30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195182" y="4598289"/>
            <a:ext cx="73139" cy="126746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346185" y="4592573"/>
            <a:ext cx="211200" cy="123825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494660" y="3868546"/>
            <a:ext cx="4648199" cy="106806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553199" y="4118864"/>
            <a:ext cx="6650266" cy="60325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532256" y="4304284"/>
            <a:ext cx="6643116" cy="99187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69353" y="4563998"/>
            <a:ext cx="2204199" cy="52831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2872104" y="4563617"/>
            <a:ext cx="4393438" cy="56514"/>
          </a:xfrm>
          <a:prstGeom prst="rect">
            <a:avLst/>
          </a:prstGeom>
        </p:spPr>
      </p:pic>
      <p:grpSp>
        <p:nvGrpSpPr>
          <p:cNvPr id="37" name="object 37"/>
          <p:cNvGrpSpPr/>
          <p:nvPr/>
        </p:nvGrpSpPr>
        <p:grpSpPr>
          <a:xfrm>
            <a:off x="557326" y="4752721"/>
            <a:ext cx="6676390" cy="965200"/>
            <a:chOff x="557326" y="4752721"/>
            <a:chExt cx="6676390" cy="965200"/>
          </a:xfrm>
        </p:grpSpPr>
        <p:pic>
          <p:nvPicPr>
            <p:cNvPr id="38" name="object 3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57326" y="4752721"/>
              <a:ext cx="6675831" cy="10591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597911" y="4889754"/>
              <a:ext cx="2587625" cy="828040"/>
            </a:xfrm>
            <a:prstGeom prst="rect">
              <a:avLst/>
            </a:prstGeom>
          </p:spPr>
        </p:pic>
      </p:grpSp>
      <p:pic>
        <p:nvPicPr>
          <p:cNvPr id="40" name="object 40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4956175" y="5960846"/>
            <a:ext cx="2216657" cy="45326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579285" y="6157925"/>
            <a:ext cx="4889842" cy="54864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7243953" y="5760897"/>
            <a:ext cx="1109852" cy="39526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3572" y="607089"/>
            <a:ext cx="2895479" cy="24850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6712" y="1068704"/>
            <a:ext cx="10654030" cy="11169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99300"/>
              </a:lnSpc>
              <a:spcBef>
                <a:spcPts val="114"/>
              </a:spcBef>
            </a:pP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fork()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system</a:t>
            </a:r>
            <a:r>
              <a:rPr sz="18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call</a:t>
            </a:r>
            <a:r>
              <a:rPr sz="18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creates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a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child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process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that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is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a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duplicate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of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its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parent.</a:t>
            </a:r>
            <a:r>
              <a:rPr sz="1800" spc="-3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231F20"/>
                </a:solidFill>
                <a:latin typeface="Arial MT"/>
                <a:cs typeface="Arial MT"/>
              </a:rPr>
              <a:t>Traditionally,</a:t>
            </a:r>
            <a:r>
              <a:rPr sz="1800" spc="6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fork()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worked</a:t>
            </a:r>
            <a:r>
              <a:rPr sz="1800" spc="4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by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creating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a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copy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of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parent’s</a:t>
            </a:r>
            <a:r>
              <a:rPr sz="18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address</a:t>
            </a:r>
            <a:r>
              <a:rPr sz="18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space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for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child,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duplicating</a:t>
            </a:r>
            <a:r>
              <a:rPr sz="1800" spc="3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the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pages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belonging</a:t>
            </a:r>
            <a:r>
              <a:rPr sz="1800" spc="2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to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the parent. </a:t>
            </a:r>
            <a:r>
              <a:rPr sz="1800" spc="-484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231F20"/>
                </a:solidFill>
                <a:latin typeface="Arial MT"/>
                <a:cs typeface="Arial MT"/>
              </a:rPr>
              <a:t>However,</a:t>
            </a:r>
            <a:r>
              <a:rPr sz="1800" spc="5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considering</a:t>
            </a:r>
            <a:r>
              <a:rPr sz="1800" spc="2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that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many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child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processes</a:t>
            </a:r>
            <a:r>
              <a:rPr sz="1800" spc="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invoke</a:t>
            </a:r>
            <a:r>
              <a:rPr sz="18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the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exec()</a:t>
            </a:r>
            <a:r>
              <a:rPr sz="1800" spc="2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system</a:t>
            </a:r>
            <a:r>
              <a:rPr sz="1800" spc="3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call</a:t>
            </a:r>
            <a:r>
              <a:rPr sz="1800" spc="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immediately</a:t>
            </a:r>
            <a:r>
              <a:rPr sz="18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after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creation, </a:t>
            </a:r>
            <a:r>
              <a:rPr sz="1800" spc="-484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copying</a:t>
            </a:r>
            <a:r>
              <a:rPr sz="1800" spc="3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of the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parent’s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address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space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may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be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231F20"/>
                </a:solidFill>
                <a:latin typeface="Arial MT"/>
                <a:cs typeface="Arial MT"/>
              </a:rPr>
              <a:t>unnecessary.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3992" y="2561980"/>
            <a:ext cx="2452023" cy="382191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989103" y="2564718"/>
            <a:ext cx="2521585" cy="3931285"/>
            <a:chOff x="3989103" y="2564718"/>
            <a:chExt cx="2521585" cy="393128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89103" y="2564718"/>
              <a:ext cx="2520961" cy="393074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474337" y="3765803"/>
              <a:ext cx="15240" cy="24765"/>
            </a:xfrm>
            <a:custGeom>
              <a:avLst/>
              <a:gdLst/>
              <a:ahLst/>
              <a:cxnLst/>
              <a:rect l="l" t="t" r="r" b="b"/>
              <a:pathLst>
                <a:path w="15239" h="24764">
                  <a:moveTo>
                    <a:pt x="14833" y="20193"/>
                  </a:moveTo>
                  <a:lnTo>
                    <a:pt x="14820" y="19558"/>
                  </a:lnTo>
                  <a:lnTo>
                    <a:pt x="12446" y="15621"/>
                  </a:lnTo>
                  <a:lnTo>
                    <a:pt x="10668" y="15265"/>
                  </a:lnTo>
                  <a:lnTo>
                    <a:pt x="10668" y="21844"/>
                  </a:lnTo>
                  <a:lnTo>
                    <a:pt x="10210" y="21691"/>
                  </a:lnTo>
                  <a:lnTo>
                    <a:pt x="10325" y="21513"/>
                  </a:lnTo>
                  <a:lnTo>
                    <a:pt x="10299" y="21717"/>
                  </a:lnTo>
                  <a:lnTo>
                    <a:pt x="10668" y="21844"/>
                  </a:lnTo>
                  <a:lnTo>
                    <a:pt x="10668" y="15265"/>
                  </a:lnTo>
                  <a:lnTo>
                    <a:pt x="9906" y="15113"/>
                  </a:lnTo>
                  <a:lnTo>
                    <a:pt x="9817" y="15392"/>
                  </a:lnTo>
                  <a:lnTo>
                    <a:pt x="9017" y="14668"/>
                  </a:lnTo>
                  <a:lnTo>
                    <a:pt x="9017" y="20955"/>
                  </a:lnTo>
                  <a:lnTo>
                    <a:pt x="8953" y="21259"/>
                  </a:lnTo>
                  <a:lnTo>
                    <a:pt x="8839" y="20447"/>
                  </a:lnTo>
                  <a:lnTo>
                    <a:pt x="8890" y="20586"/>
                  </a:lnTo>
                  <a:lnTo>
                    <a:pt x="8928" y="20955"/>
                  </a:lnTo>
                  <a:lnTo>
                    <a:pt x="9017" y="14668"/>
                  </a:lnTo>
                  <a:lnTo>
                    <a:pt x="8788" y="14452"/>
                  </a:lnTo>
                  <a:lnTo>
                    <a:pt x="8788" y="18770"/>
                  </a:lnTo>
                  <a:lnTo>
                    <a:pt x="8547" y="19558"/>
                  </a:lnTo>
                  <a:lnTo>
                    <a:pt x="8509" y="19685"/>
                  </a:lnTo>
                  <a:lnTo>
                    <a:pt x="7962" y="19685"/>
                  </a:lnTo>
                  <a:lnTo>
                    <a:pt x="8788" y="18770"/>
                  </a:lnTo>
                  <a:lnTo>
                    <a:pt x="8788" y="14452"/>
                  </a:lnTo>
                  <a:lnTo>
                    <a:pt x="7023" y="12827"/>
                  </a:lnTo>
                  <a:lnTo>
                    <a:pt x="5118" y="11099"/>
                  </a:lnTo>
                  <a:lnTo>
                    <a:pt x="5842" y="9779"/>
                  </a:lnTo>
                  <a:lnTo>
                    <a:pt x="7366" y="6985"/>
                  </a:lnTo>
                  <a:lnTo>
                    <a:pt x="7366" y="7112"/>
                  </a:lnTo>
                  <a:lnTo>
                    <a:pt x="7442" y="6985"/>
                  </a:lnTo>
                  <a:lnTo>
                    <a:pt x="12065" y="0"/>
                  </a:lnTo>
                  <a:lnTo>
                    <a:pt x="3302" y="4572"/>
                  </a:lnTo>
                  <a:lnTo>
                    <a:pt x="3302" y="4699"/>
                  </a:lnTo>
                  <a:lnTo>
                    <a:pt x="0" y="10414"/>
                  </a:lnTo>
                  <a:lnTo>
                    <a:pt x="508" y="13462"/>
                  </a:lnTo>
                  <a:lnTo>
                    <a:pt x="7454" y="19685"/>
                  </a:lnTo>
                  <a:lnTo>
                    <a:pt x="3175" y="19685"/>
                  </a:lnTo>
                  <a:lnTo>
                    <a:pt x="2413" y="19558"/>
                  </a:lnTo>
                  <a:lnTo>
                    <a:pt x="3175" y="24384"/>
                  </a:lnTo>
                  <a:lnTo>
                    <a:pt x="6731" y="24384"/>
                  </a:lnTo>
                  <a:lnTo>
                    <a:pt x="8509" y="24511"/>
                  </a:lnTo>
                  <a:lnTo>
                    <a:pt x="9906" y="24511"/>
                  </a:lnTo>
                  <a:lnTo>
                    <a:pt x="11684" y="24638"/>
                  </a:lnTo>
                  <a:lnTo>
                    <a:pt x="14224" y="22860"/>
                  </a:lnTo>
                  <a:lnTo>
                    <a:pt x="14478" y="22225"/>
                  </a:lnTo>
                  <a:lnTo>
                    <a:pt x="14566" y="21844"/>
                  </a:lnTo>
                  <a:lnTo>
                    <a:pt x="14605" y="20955"/>
                  </a:lnTo>
                  <a:lnTo>
                    <a:pt x="14732" y="20586"/>
                  </a:lnTo>
                  <a:lnTo>
                    <a:pt x="14732" y="20447"/>
                  </a:lnTo>
                  <a:lnTo>
                    <a:pt x="14833" y="20193"/>
                  </a:lnTo>
                  <a:close/>
                </a:path>
                <a:path w="15239" h="24764">
                  <a:moveTo>
                    <a:pt x="14859" y="20193"/>
                  </a:moveTo>
                  <a:lnTo>
                    <a:pt x="14732" y="20447"/>
                  </a:lnTo>
                  <a:lnTo>
                    <a:pt x="14859" y="2019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47670" y="1351025"/>
            <a:ext cx="5513578" cy="5778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6200" y="1614042"/>
            <a:ext cx="10160063" cy="762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6462" y="1764410"/>
            <a:ext cx="10753852" cy="455675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6907783" y="2599054"/>
            <a:ext cx="283845" cy="31115"/>
          </a:xfrm>
          <a:custGeom>
            <a:avLst/>
            <a:gdLst/>
            <a:ahLst/>
            <a:cxnLst/>
            <a:rect l="l" t="t" r="r" b="b"/>
            <a:pathLst>
              <a:path w="283845" h="31114">
                <a:moveTo>
                  <a:pt x="17907" y="28702"/>
                </a:moveTo>
                <a:lnTo>
                  <a:pt x="20827" y="29337"/>
                </a:lnTo>
                <a:lnTo>
                  <a:pt x="22098" y="29464"/>
                </a:lnTo>
                <a:lnTo>
                  <a:pt x="24257" y="29464"/>
                </a:lnTo>
                <a:lnTo>
                  <a:pt x="27813" y="30099"/>
                </a:lnTo>
                <a:lnTo>
                  <a:pt x="30607" y="30734"/>
                </a:lnTo>
                <a:lnTo>
                  <a:pt x="32004" y="30861"/>
                </a:lnTo>
                <a:lnTo>
                  <a:pt x="34544" y="30734"/>
                </a:lnTo>
                <a:lnTo>
                  <a:pt x="40894" y="30734"/>
                </a:lnTo>
                <a:lnTo>
                  <a:pt x="45466" y="29972"/>
                </a:lnTo>
                <a:lnTo>
                  <a:pt x="45466" y="28829"/>
                </a:lnTo>
                <a:lnTo>
                  <a:pt x="19304" y="28829"/>
                </a:lnTo>
                <a:lnTo>
                  <a:pt x="17907" y="28702"/>
                </a:lnTo>
                <a:close/>
              </a:path>
              <a:path w="283845" h="31114">
                <a:moveTo>
                  <a:pt x="12192" y="28067"/>
                </a:moveTo>
                <a:lnTo>
                  <a:pt x="15494" y="28702"/>
                </a:lnTo>
                <a:lnTo>
                  <a:pt x="16764" y="28829"/>
                </a:lnTo>
                <a:lnTo>
                  <a:pt x="18491" y="28829"/>
                </a:lnTo>
                <a:lnTo>
                  <a:pt x="17907" y="28702"/>
                </a:lnTo>
                <a:lnTo>
                  <a:pt x="45466" y="28702"/>
                </a:lnTo>
                <a:lnTo>
                  <a:pt x="45466" y="28194"/>
                </a:lnTo>
                <a:lnTo>
                  <a:pt x="13462" y="28194"/>
                </a:lnTo>
                <a:lnTo>
                  <a:pt x="12192" y="28067"/>
                </a:lnTo>
                <a:close/>
              </a:path>
              <a:path w="283845" h="31114">
                <a:moveTo>
                  <a:pt x="45466" y="28702"/>
                </a:moveTo>
                <a:lnTo>
                  <a:pt x="17907" y="28702"/>
                </a:lnTo>
                <a:lnTo>
                  <a:pt x="19304" y="28829"/>
                </a:lnTo>
                <a:lnTo>
                  <a:pt x="45466" y="28829"/>
                </a:lnTo>
                <a:close/>
              </a:path>
              <a:path w="283845" h="31114">
                <a:moveTo>
                  <a:pt x="282956" y="0"/>
                </a:moveTo>
                <a:lnTo>
                  <a:pt x="279273" y="0"/>
                </a:lnTo>
                <a:lnTo>
                  <a:pt x="271399" y="762"/>
                </a:lnTo>
                <a:lnTo>
                  <a:pt x="259207" y="1778"/>
                </a:lnTo>
                <a:lnTo>
                  <a:pt x="259461" y="1778"/>
                </a:lnTo>
                <a:lnTo>
                  <a:pt x="224536" y="3302"/>
                </a:lnTo>
                <a:lnTo>
                  <a:pt x="103124" y="9779"/>
                </a:lnTo>
                <a:lnTo>
                  <a:pt x="78486" y="11557"/>
                </a:lnTo>
                <a:lnTo>
                  <a:pt x="56388" y="12573"/>
                </a:lnTo>
                <a:lnTo>
                  <a:pt x="56134" y="12573"/>
                </a:lnTo>
                <a:lnTo>
                  <a:pt x="37846" y="14097"/>
                </a:lnTo>
                <a:lnTo>
                  <a:pt x="22479" y="14732"/>
                </a:lnTo>
                <a:lnTo>
                  <a:pt x="5207" y="15875"/>
                </a:lnTo>
                <a:lnTo>
                  <a:pt x="0" y="23241"/>
                </a:lnTo>
                <a:lnTo>
                  <a:pt x="6223" y="28194"/>
                </a:lnTo>
                <a:lnTo>
                  <a:pt x="12852" y="28194"/>
                </a:lnTo>
                <a:lnTo>
                  <a:pt x="12192" y="28067"/>
                </a:lnTo>
                <a:lnTo>
                  <a:pt x="45466" y="28067"/>
                </a:lnTo>
                <a:lnTo>
                  <a:pt x="45466" y="27178"/>
                </a:lnTo>
                <a:lnTo>
                  <a:pt x="5842" y="27178"/>
                </a:lnTo>
                <a:lnTo>
                  <a:pt x="11175" y="22225"/>
                </a:lnTo>
                <a:lnTo>
                  <a:pt x="5461" y="17145"/>
                </a:lnTo>
                <a:lnTo>
                  <a:pt x="8000" y="17145"/>
                </a:lnTo>
                <a:lnTo>
                  <a:pt x="10160" y="17018"/>
                </a:lnTo>
                <a:lnTo>
                  <a:pt x="174440" y="17018"/>
                </a:lnTo>
                <a:lnTo>
                  <a:pt x="178943" y="16764"/>
                </a:lnTo>
                <a:lnTo>
                  <a:pt x="225044" y="14605"/>
                </a:lnTo>
                <a:lnTo>
                  <a:pt x="243713" y="13970"/>
                </a:lnTo>
                <a:lnTo>
                  <a:pt x="259969" y="13208"/>
                </a:lnTo>
                <a:lnTo>
                  <a:pt x="260223" y="13208"/>
                </a:lnTo>
                <a:lnTo>
                  <a:pt x="272415" y="12065"/>
                </a:lnTo>
                <a:lnTo>
                  <a:pt x="280289" y="11430"/>
                </a:lnTo>
                <a:lnTo>
                  <a:pt x="283167" y="11430"/>
                </a:lnTo>
                <a:lnTo>
                  <a:pt x="282603" y="11260"/>
                </a:lnTo>
                <a:lnTo>
                  <a:pt x="279781" y="10922"/>
                </a:lnTo>
                <a:lnTo>
                  <a:pt x="279146" y="10795"/>
                </a:lnTo>
                <a:lnTo>
                  <a:pt x="276479" y="1397"/>
                </a:lnTo>
                <a:lnTo>
                  <a:pt x="279146" y="635"/>
                </a:lnTo>
                <a:lnTo>
                  <a:pt x="279781" y="508"/>
                </a:lnTo>
                <a:lnTo>
                  <a:pt x="282956" y="0"/>
                </a:lnTo>
                <a:close/>
              </a:path>
              <a:path w="283845" h="31114">
                <a:moveTo>
                  <a:pt x="45466" y="28067"/>
                </a:moveTo>
                <a:lnTo>
                  <a:pt x="12192" y="28067"/>
                </a:lnTo>
                <a:lnTo>
                  <a:pt x="13462" y="28194"/>
                </a:lnTo>
                <a:lnTo>
                  <a:pt x="45466" y="28194"/>
                </a:lnTo>
                <a:close/>
              </a:path>
              <a:path w="283845" h="31114">
                <a:moveTo>
                  <a:pt x="13462" y="17018"/>
                </a:moveTo>
                <a:lnTo>
                  <a:pt x="10160" y="17018"/>
                </a:lnTo>
                <a:lnTo>
                  <a:pt x="8000" y="17145"/>
                </a:lnTo>
                <a:lnTo>
                  <a:pt x="5461" y="17145"/>
                </a:lnTo>
                <a:lnTo>
                  <a:pt x="11175" y="22225"/>
                </a:lnTo>
                <a:lnTo>
                  <a:pt x="5842" y="27178"/>
                </a:lnTo>
                <a:lnTo>
                  <a:pt x="23114" y="26162"/>
                </a:lnTo>
                <a:lnTo>
                  <a:pt x="38481" y="25400"/>
                </a:lnTo>
                <a:lnTo>
                  <a:pt x="38735" y="25400"/>
                </a:lnTo>
                <a:lnTo>
                  <a:pt x="45466" y="24885"/>
                </a:lnTo>
                <a:lnTo>
                  <a:pt x="45466" y="21082"/>
                </a:lnTo>
                <a:lnTo>
                  <a:pt x="41656" y="20320"/>
                </a:lnTo>
                <a:lnTo>
                  <a:pt x="33147" y="20320"/>
                </a:lnTo>
                <a:lnTo>
                  <a:pt x="32004" y="20066"/>
                </a:lnTo>
                <a:lnTo>
                  <a:pt x="32215" y="20066"/>
                </a:lnTo>
                <a:lnTo>
                  <a:pt x="30352" y="19558"/>
                </a:lnTo>
                <a:lnTo>
                  <a:pt x="29972" y="19431"/>
                </a:lnTo>
                <a:lnTo>
                  <a:pt x="27008" y="18796"/>
                </a:lnTo>
                <a:lnTo>
                  <a:pt x="23495" y="18796"/>
                </a:lnTo>
                <a:lnTo>
                  <a:pt x="22098" y="18542"/>
                </a:lnTo>
                <a:lnTo>
                  <a:pt x="22521" y="18542"/>
                </a:lnTo>
                <a:lnTo>
                  <a:pt x="20574" y="18034"/>
                </a:lnTo>
                <a:lnTo>
                  <a:pt x="19939" y="17907"/>
                </a:lnTo>
                <a:lnTo>
                  <a:pt x="17907" y="17907"/>
                </a:lnTo>
                <a:lnTo>
                  <a:pt x="16764" y="17780"/>
                </a:lnTo>
                <a:lnTo>
                  <a:pt x="17356" y="17780"/>
                </a:lnTo>
                <a:lnTo>
                  <a:pt x="14605" y="17145"/>
                </a:lnTo>
                <a:lnTo>
                  <a:pt x="13462" y="17018"/>
                </a:lnTo>
                <a:close/>
              </a:path>
              <a:path w="283845" h="31114">
                <a:moveTo>
                  <a:pt x="45466" y="24885"/>
                </a:moveTo>
                <a:lnTo>
                  <a:pt x="38735" y="25400"/>
                </a:lnTo>
                <a:lnTo>
                  <a:pt x="22987" y="26162"/>
                </a:lnTo>
                <a:lnTo>
                  <a:pt x="5842" y="27178"/>
                </a:lnTo>
                <a:lnTo>
                  <a:pt x="45466" y="27178"/>
                </a:lnTo>
                <a:lnTo>
                  <a:pt x="45466" y="24885"/>
                </a:lnTo>
                <a:close/>
              </a:path>
              <a:path w="283845" h="31114">
                <a:moveTo>
                  <a:pt x="147954" y="18542"/>
                </a:moveTo>
                <a:lnTo>
                  <a:pt x="25273" y="18542"/>
                </a:lnTo>
                <a:lnTo>
                  <a:pt x="26416" y="18669"/>
                </a:lnTo>
                <a:lnTo>
                  <a:pt x="29972" y="19431"/>
                </a:lnTo>
                <a:lnTo>
                  <a:pt x="30352" y="19558"/>
                </a:lnTo>
                <a:lnTo>
                  <a:pt x="32263" y="20078"/>
                </a:lnTo>
                <a:lnTo>
                  <a:pt x="34544" y="20193"/>
                </a:lnTo>
                <a:lnTo>
                  <a:pt x="39497" y="20193"/>
                </a:lnTo>
                <a:lnTo>
                  <a:pt x="40894" y="20320"/>
                </a:lnTo>
                <a:lnTo>
                  <a:pt x="41656" y="20320"/>
                </a:lnTo>
                <a:lnTo>
                  <a:pt x="45466" y="21082"/>
                </a:lnTo>
                <a:lnTo>
                  <a:pt x="45466" y="24885"/>
                </a:lnTo>
                <a:lnTo>
                  <a:pt x="57023" y="24003"/>
                </a:lnTo>
                <a:lnTo>
                  <a:pt x="79248" y="22860"/>
                </a:lnTo>
                <a:lnTo>
                  <a:pt x="103886" y="21082"/>
                </a:lnTo>
                <a:lnTo>
                  <a:pt x="147954" y="18542"/>
                </a:lnTo>
                <a:close/>
              </a:path>
              <a:path w="283845" h="31114">
                <a:moveTo>
                  <a:pt x="32004" y="20066"/>
                </a:moveTo>
                <a:lnTo>
                  <a:pt x="33147" y="20320"/>
                </a:lnTo>
                <a:lnTo>
                  <a:pt x="32263" y="20078"/>
                </a:lnTo>
                <a:lnTo>
                  <a:pt x="32004" y="20066"/>
                </a:lnTo>
                <a:close/>
              </a:path>
              <a:path w="283845" h="31114">
                <a:moveTo>
                  <a:pt x="32263" y="20078"/>
                </a:moveTo>
                <a:lnTo>
                  <a:pt x="33147" y="20320"/>
                </a:lnTo>
                <a:lnTo>
                  <a:pt x="40894" y="20320"/>
                </a:lnTo>
                <a:lnTo>
                  <a:pt x="39497" y="20193"/>
                </a:lnTo>
                <a:lnTo>
                  <a:pt x="34544" y="20193"/>
                </a:lnTo>
                <a:lnTo>
                  <a:pt x="32263" y="20078"/>
                </a:lnTo>
                <a:close/>
              </a:path>
              <a:path w="283845" h="31114">
                <a:moveTo>
                  <a:pt x="32215" y="20066"/>
                </a:moveTo>
                <a:lnTo>
                  <a:pt x="32004" y="20066"/>
                </a:lnTo>
                <a:lnTo>
                  <a:pt x="32263" y="20078"/>
                </a:lnTo>
                <a:close/>
              </a:path>
              <a:path w="283845" h="31114">
                <a:moveTo>
                  <a:pt x="22521" y="18542"/>
                </a:moveTo>
                <a:lnTo>
                  <a:pt x="22098" y="18542"/>
                </a:lnTo>
                <a:lnTo>
                  <a:pt x="23495" y="18796"/>
                </a:lnTo>
                <a:lnTo>
                  <a:pt x="22521" y="18542"/>
                </a:lnTo>
                <a:close/>
              </a:path>
              <a:path w="283845" h="31114">
                <a:moveTo>
                  <a:pt x="160932" y="17780"/>
                </a:moveTo>
                <a:lnTo>
                  <a:pt x="19304" y="17780"/>
                </a:lnTo>
                <a:lnTo>
                  <a:pt x="20574" y="18034"/>
                </a:lnTo>
                <a:lnTo>
                  <a:pt x="23495" y="18796"/>
                </a:lnTo>
                <a:lnTo>
                  <a:pt x="27008" y="18796"/>
                </a:lnTo>
                <a:lnTo>
                  <a:pt x="26416" y="18669"/>
                </a:lnTo>
                <a:lnTo>
                  <a:pt x="25273" y="18542"/>
                </a:lnTo>
                <a:lnTo>
                  <a:pt x="147954" y="18542"/>
                </a:lnTo>
                <a:lnTo>
                  <a:pt x="160932" y="17780"/>
                </a:lnTo>
                <a:close/>
              </a:path>
              <a:path w="283845" h="31114">
                <a:moveTo>
                  <a:pt x="17356" y="17780"/>
                </a:moveTo>
                <a:lnTo>
                  <a:pt x="16764" y="17780"/>
                </a:lnTo>
                <a:lnTo>
                  <a:pt x="17907" y="17907"/>
                </a:lnTo>
                <a:lnTo>
                  <a:pt x="17356" y="17780"/>
                </a:lnTo>
                <a:close/>
              </a:path>
              <a:path w="283845" h="31114">
                <a:moveTo>
                  <a:pt x="174440" y="17018"/>
                </a:moveTo>
                <a:lnTo>
                  <a:pt x="13462" y="17018"/>
                </a:lnTo>
                <a:lnTo>
                  <a:pt x="14605" y="17145"/>
                </a:lnTo>
                <a:lnTo>
                  <a:pt x="17907" y="17907"/>
                </a:lnTo>
                <a:lnTo>
                  <a:pt x="19939" y="17907"/>
                </a:lnTo>
                <a:lnTo>
                  <a:pt x="19304" y="17780"/>
                </a:lnTo>
                <a:lnTo>
                  <a:pt x="160932" y="17780"/>
                </a:lnTo>
                <a:lnTo>
                  <a:pt x="174440" y="17018"/>
                </a:lnTo>
                <a:close/>
              </a:path>
              <a:path w="283845" h="31114">
                <a:moveTo>
                  <a:pt x="282603" y="11260"/>
                </a:moveTo>
                <a:lnTo>
                  <a:pt x="283591" y="11557"/>
                </a:lnTo>
                <a:lnTo>
                  <a:pt x="283573" y="11403"/>
                </a:lnTo>
                <a:lnTo>
                  <a:pt x="283019" y="11303"/>
                </a:lnTo>
                <a:lnTo>
                  <a:pt x="282603" y="11260"/>
                </a:lnTo>
                <a:close/>
              </a:path>
              <a:path w="283845" h="31114">
                <a:moveTo>
                  <a:pt x="283573" y="11403"/>
                </a:moveTo>
                <a:lnTo>
                  <a:pt x="283718" y="11430"/>
                </a:lnTo>
                <a:lnTo>
                  <a:pt x="283573" y="11403"/>
                </a:lnTo>
                <a:close/>
              </a:path>
              <a:path w="283845" h="31114">
                <a:moveTo>
                  <a:pt x="283548" y="11175"/>
                </a:moveTo>
                <a:lnTo>
                  <a:pt x="282321" y="11175"/>
                </a:lnTo>
                <a:lnTo>
                  <a:pt x="283573" y="11403"/>
                </a:lnTo>
                <a:lnTo>
                  <a:pt x="283548" y="11175"/>
                </a:lnTo>
                <a:close/>
              </a:path>
              <a:path w="283845" h="31114">
                <a:moveTo>
                  <a:pt x="282321" y="11175"/>
                </a:moveTo>
                <a:lnTo>
                  <a:pt x="282603" y="11260"/>
                </a:lnTo>
                <a:lnTo>
                  <a:pt x="282956" y="11303"/>
                </a:lnTo>
                <a:lnTo>
                  <a:pt x="282321" y="11175"/>
                </a:lnTo>
                <a:close/>
              </a:path>
              <a:path w="283845" h="31114">
                <a:moveTo>
                  <a:pt x="282321" y="11175"/>
                </a:moveTo>
                <a:lnTo>
                  <a:pt x="282956" y="11303"/>
                </a:lnTo>
                <a:lnTo>
                  <a:pt x="282321" y="11175"/>
                </a:lnTo>
                <a:close/>
              </a:path>
              <a:path w="283845" h="31114">
                <a:moveTo>
                  <a:pt x="282956" y="0"/>
                </a:moveTo>
                <a:lnTo>
                  <a:pt x="279781" y="508"/>
                </a:lnTo>
                <a:lnTo>
                  <a:pt x="279146" y="635"/>
                </a:lnTo>
                <a:lnTo>
                  <a:pt x="276479" y="1397"/>
                </a:lnTo>
                <a:lnTo>
                  <a:pt x="279146" y="10795"/>
                </a:lnTo>
                <a:lnTo>
                  <a:pt x="279781" y="10922"/>
                </a:lnTo>
                <a:lnTo>
                  <a:pt x="282603" y="11260"/>
                </a:lnTo>
                <a:lnTo>
                  <a:pt x="282321" y="11175"/>
                </a:lnTo>
                <a:lnTo>
                  <a:pt x="283548" y="11175"/>
                </a:lnTo>
                <a:lnTo>
                  <a:pt x="282321" y="127"/>
                </a:lnTo>
                <a:lnTo>
                  <a:pt x="282956" y="0"/>
                </a:lnTo>
                <a:close/>
              </a:path>
              <a:path w="283845" h="31114">
                <a:moveTo>
                  <a:pt x="283718" y="0"/>
                </a:moveTo>
                <a:lnTo>
                  <a:pt x="282956" y="0"/>
                </a:lnTo>
                <a:lnTo>
                  <a:pt x="282321" y="127"/>
                </a:lnTo>
                <a:lnTo>
                  <a:pt x="28371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331503" y="2407539"/>
            <a:ext cx="551005" cy="18275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975981" y="2441067"/>
            <a:ext cx="656971" cy="126111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7425181" y="2355214"/>
            <a:ext cx="3514090" cy="1490345"/>
            <a:chOff x="7425181" y="2355214"/>
            <a:chExt cx="3514090" cy="1490345"/>
          </a:xfrm>
        </p:grpSpPr>
        <p:sp>
          <p:nvSpPr>
            <p:cNvPr id="15" name="object 15"/>
            <p:cNvSpPr/>
            <p:nvPr/>
          </p:nvSpPr>
          <p:spPr>
            <a:xfrm>
              <a:off x="9171178" y="2355214"/>
              <a:ext cx="234950" cy="184785"/>
            </a:xfrm>
            <a:custGeom>
              <a:avLst/>
              <a:gdLst/>
              <a:ahLst/>
              <a:cxnLst/>
              <a:rect l="l" t="t" r="r" b="b"/>
              <a:pathLst>
                <a:path w="234950" h="184785">
                  <a:moveTo>
                    <a:pt x="36957" y="23558"/>
                  </a:moveTo>
                  <a:lnTo>
                    <a:pt x="36576" y="23749"/>
                  </a:lnTo>
                  <a:lnTo>
                    <a:pt x="36957" y="33845"/>
                  </a:lnTo>
                  <a:lnTo>
                    <a:pt x="36957" y="23558"/>
                  </a:lnTo>
                  <a:close/>
                </a:path>
                <a:path w="234950" h="184785">
                  <a:moveTo>
                    <a:pt x="37084" y="37211"/>
                  </a:moveTo>
                  <a:lnTo>
                    <a:pt x="36957" y="37071"/>
                  </a:lnTo>
                  <a:lnTo>
                    <a:pt x="36576" y="36830"/>
                  </a:lnTo>
                  <a:lnTo>
                    <a:pt x="37084" y="37211"/>
                  </a:lnTo>
                  <a:close/>
                </a:path>
                <a:path w="234950" h="184785">
                  <a:moveTo>
                    <a:pt x="37592" y="23241"/>
                  </a:moveTo>
                  <a:lnTo>
                    <a:pt x="36957" y="23495"/>
                  </a:lnTo>
                  <a:lnTo>
                    <a:pt x="37592" y="23241"/>
                  </a:lnTo>
                  <a:close/>
                </a:path>
                <a:path w="234950" h="184785">
                  <a:moveTo>
                    <a:pt x="155054" y="174180"/>
                  </a:moveTo>
                  <a:lnTo>
                    <a:pt x="154990" y="174040"/>
                  </a:lnTo>
                  <a:lnTo>
                    <a:pt x="155016" y="174180"/>
                  </a:lnTo>
                  <a:close/>
                </a:path>
                <a:path w="234950" h="184785">
                  <a:moveTo>
                    <a:pt x="162433" y="178181"/>
                  </a:moveTo>
                  <a:lnTo>
                    <a:pt x="160870" y="176149"/>
                  </a:lnTo>
                  <a:lnTo>
                    <a:pt x="159715" y="174625"/>
                  </a:lnTo>
                  <a:lnTo>
                    <a:pt x="155321" y="174625"/>
                  </a:lnTo>
                  <a:lnTo>
                    <a:pt x="155194" y="176149"/>
                  </a:lnTo>
                  <a:lnTo>
                    <a:pt x="155079" y="174625"/>
                  </a:lnTo>
                  <a:lnTo>
                    <a:pt x="155016" y="174180"/>
                  </a:lnTo>
                  <a:lnTo>
                    <a:pt x="154889" y="173850"/>
                  </a:lnTo>
                  <a:lnTo>
                    <a:pt x="154609" y="173469"/>
                  </a:lnTo>
                  <a:lnTo>
                    <a:pt x="154635" y="173609"/>
                  </a:lnTo>
                  <a:lnTo>
                    <a:pt x="154749" y="173774"/>
                  </a:lnTo>
                  <a:lnTo>
                    <a:pt x="154546" y="173482"/>
                  </a:lnTo>
                  <a:lnTo>
                    <a:pt x="154635" y="173609"/>
                  </a:lnTo>
                  <a:lnTo>
                    <a:pt x="154508" y="173355"/>
                  </a:lnTo>
                  <a:lnTo>
                    <a:pt x="154813" y="173723"/>
                  </a:lnTo>
                  <a:lnTo>
                    <a:pt x="154940" y="173863"/>
                  </a:lnTo>
                  <a:lnTo>
                    <a:pt x="154990" y="174040"/>
                  </a:lnTo>
                  <a:lnTo>
                    <a:pt x="154965" y="173863"/>
                  </a:lnTo>
                  <a:lnTo>
                    <a:pt x="155054" y="174180"/>
                  </a:lnTo>
                  <a:lnTo>
                    <a:pt x="159372" y="174180"/>
                  </a:lnTo>
                  <a:lnTo>
                    <a:pt x="158750" y="173355"/>
                  </a:lnTo>
                  <a:lnTo>
                    <a:pt x="155575" y="172593"/>
                  </a:lnTo>
                  <a:lnTo>
                    <a:pt x="155448" y="172593"/>
                  </a:lnTo>
                  <a:lnTo>
                    <a:pt x="154635" y="172415"/>
                  </a:lnTo>
                  <a:lnTo>
                    <a:pt x="154559" y="172847"/>
                  </a:lnTo>
                  <a:lnTo>
                    <a:pt x="154482" y="172377"/>
                  </a:lnTo>
                  <a:lnTo>
                    <a:pt x="154406" y="171831"/>
                  </a:lnTo>
                  <a:lnTo>
                    <a:pt x="154432" y="171958"/>
                  </a:lnTo>
                  <a:lnTo>
                    <a:pt x="154559" y="172389"/>
                  </a:lnTo>
                  <a:lnTo>
                    <a:pt x="154457" y="171704"/>
                  </a:lnTo>
                  <a:lnTo>
                    <a:pt x="154559" y="172085"/>
                  </a:lnTo>
                  <a:lnTo>
                    <a:pt x="154559" y="171704"/>
                  </a:lnTo>
                  <a:lnTo>
                    <a:pt x="154381" y="171069"/>
                  </a:lnTo>
                  <a:lnTo>
                    <a:pt x="153797" y="168910"/>
                  </a:lnTo>
                  <a:lnTo>
                    <a:pt x="153162" y="167386"/>
                  </a:lnTo>
                  <a:lnTo>
                    <a:pt x="153035" y="167157"/>
                  </a:lnTo>
                  <a:lnTo>
                    <a:pt x="153035" y="165989"/>
                  </a:lnTo>
                  <a:lnTo>
                    <a:pt x="153035" y="157480"/>
                  </a:lnTo>
                  <a:lnTo>
                    <a:pt x="153060" y="153797"/>
                  </a:lnTo>
                  <a:lnTo>
                    <a:pt x="153035" y="151257"/>
                  </a:lnTo>
                  <a:lnTo>
                    <a:pt x="152704" y="150876"/>
                  </a:lnTo>
                  <a:lnTo>
                    <a:pt x="152019" y="150063"/>
                  </a:lnTo>
                  <a:lnTo>
                    <a:pt x="152019" y="150876"/>
                  </a:lnTo>
                  <a:lnTo>
                    <a:pt x="151955" y="149999"/>
                  </a:lnTo>
                  <a:lnTo>
                    <a:pt x="152019" y="149479"/>
                  </a:lnTo>
                  <a:lnTo>
                    <a:pt x="151028" y="146431"/>
                  </a:lnTo>
                  <a:lnTo>
                    <a:pt x="150749" y="145542"/>
                  </a:lnTo>
                  <a:lnTo>
                    <a:pt x="150406" y="145135"/>
                  </a:lnTo>
                  <a:lnTo>
                    <a:pt x="150152" y="144145"/>
                  </a:lnTo>
                  <a:lnTo>
                    <a:pt x="149288" y="140855"/>
                  </a:lnTo>
                  <a:lnTo>
                    <a:pt x="149263" y="140589"/>
                  </a:lnTo>
                  <a:lnTo>
                    <a:pt x="149123" y="139954"/>
                  </a:lnTo>
                  <a:lnTo>
                    <a:pt x="145110" y="128866"/>
                  </a:lnTo>
                  <a:lnTo>
                    <a:pt x="145034" y="128397"/>
                  </a:lnTo>
                  <a:lnTo>
                    <a:pt x="144564" y="125476"/>
                  </a:lnTo>
                  <a:lnTo>
                    <a:pt x="144183" y="123698"/>
                  </a:lnTo>
                  <a:lnTo>
                    <a:pt x="144157" y="123571"/>
                  </a:lnTo>
                  <a:lnTo>
                    <a:pt x="144018" y="122897"/>
                  </a:lnTo>
                  <a:lnTo>
                    <a:pt x="144018" y="122301"/>
                  </a:lnTo>
                  <a:lnTo>
                    <a:pt x="144018" y="119126"/>
                  </a:lnTo>
                  <a:lnTo>
                    <a:pt x="142595" y="118110"/>
                  </a:lnTo>
                  <a:lnTo>
                    <a:pt x="139725" y="116065"/>
                  </a:lnTo>
                  <a:lnTo>
                    <a:pt x="139725" y="124612"/>
                  </a:lnTo>
                  <a:lnTo>
                    <a:pt x="139242" y="124968"/>
                  </a:lnTo>
                  <a:lnTo>
                    <a:pt x="139573" y="124714"/>
                  </a:lnTo>
                  <a:lnTo>
                    <a:pt x="139725" y="124612"/>
                  </a:lnTo>
                  <a:lnTo>
                    <a:pt x="139725" y="116065"/>
                  </a:lnTo>
                  <a:lnTo>
                    <a:pt x="139217" y="115697"/>
                  </a:lnTo>
                  <a:lnTo>
                    <a:pt x="135763" y="113233"/>
                  </a:lnTo>
                  <a:lnTo>
                    <a:pt x="135763" y="125095"/>
                  </a:lnTo>
                  <a:lnTo>
                    <a:pt x="135572" y="124879"/>
                  </a:lnTo>
                  <a:lnTo>
                    <a:pt x="135699" y="124853"/>
                  </a:lnTo>
                  <a:lnTo>
                    <a:pt x="135763" y="125095"/>
                  </a:lnTo>
                  <a:lnTo>
                    <a:pt x="135763" y="113233"/>
                  </a:lnTo>
                  <a:lnTo>
                    <a:pt x="135128" y="112776"/>
                  </a:lnTo>
                  <a:lnTo>
                    <a:pt x="132448" y="115811"/>
                  </a:lnTo>
                  <a:lnTo>
                    <a:pt x="132219" y="116078"/>
                  </a:lnTo>
                  <a:lnTo>
                    <a:pt x="131178" y="117259"/>
                  </a:lnTo>
                  <a:lnTo>
                    <a:pt x="131178" y="124714"/>
                  </a:lnTo>
                  <a:lnTo>
                    <a:pt x="131064" y="121158"/>
                  </a:lnTo>
                  <a:lnTo>
                    <a:pt x="131064" y="120396"/>
                  </a:lnTo>
                  <a:lnTo>
                    <a:pt x="131064" y="119507"/>
                  </a:lnTo>
                  <a:lnTo>
                    <a:pt x="131178" y="124714"/>
                  </a:lnTo>
                  <a:lnTo>
                    <a:pt x="131178" y="117259"/>
                  </a:lnTo>
                  <a:lnTo>
                    <a:pt x="130429" y="118110"/>
                  </a:lnTo>
                  <a:lnTo>
                    <a:pt x="131178" y="116967"/>
                  </a:lnTo>
                  <a:lnTo>
                    <a:pt x="131559" y="116408"/>
                  </a:lnTo>
                  <a:lnTo>
                    <a:pt x="132207" y="116078"/>
                  </a:lnTo>
                  <a:lnTo>
                    <a:pt x="132448" y="115811"/>
                  </a:lnTo>
                  <a:lnTo>
                    <a:pt x="131876" y="115938"/>
                  </a:lnTo>
                  <a:lnTo>
                    <a:pt x="132207" y="115443"/>
                  </a:lnTo>
                  <a:lnTo>
                    <a:pt x="131546" y="116001"/>
                  </a:lnTo>
                  <a:lnTo>
                    <a:pt x="131191" y="116078"/>
                  </a:lnTo>
                  <a:lnTo>
                    <a:pt x="128270" y="117729"/>
                  </a:lnTo>
                  <a:lnTo>
                    <a:pt x="126238" y="119976"/>
                  </a:lnTo>
                  <a:lnTo>
                    <a:pt x="124079" y="121285"/>
                  </a:lnTo>
                  <a:lnTo>
                    <a:pt x="124333" y="121158"/>
                  </a:lnTo>
                  <a:lnTo>
                    <a:pt x="121158" y="122936"/>
                  </a:lnTo>
                  <a:lnTo>
                    <a:pt x="117475" y="125349"/>
                  </a:lnTo>
                  <a:lnTo>
                    <a:pt x="117348" y="125476"/>
                  </a:lnTo>
                  <a:lnTo>
                    <a:pt x="113411" y="128397"/>
                  </a:lnTo>
                  <a:lnTo>
                    <a:pt x="113665" y="128143"/>
                  </a:lnTo>
                  <a:lnTo>
                    <a:pt x="109347" y="130937"/>
                  </a:lnTo>
                  <a:lnTo>
                    <a:pt x="105029" y="134112"/>
                  </a:lnTo>
                  <a:lnTo>
                    <a:pt x="104394" y="134620"/>
                  </a:lnTo>
                  <a:lnTo>
                    <a:pt x="102895" y="136118"/>
                  </a:lnTo>
                  <a:lnTo>
                    <a:pt x="103124" y="134747"/>
                  </a:lnTo>
                  <a:lnTo>
                    <a:pt x="103124" y="134620"/>
                  </a:lnTo>
                  <a:lnTo>
                    <a:pt x="104482" y="125476"/>
                  </a:lnTo>
                  <a:lnTo>
                    <a:pt x="104521" y="125349"/>
                  </a:lnTo>
                  <a:lnTo>
                    <a:pt x="104521" y="125476"/>
                  </a:lnTo>
                  <a:lnTo>
                    <a:pt x="104559" y="125222"/>
                  </a:lnTo>
                  <a:lnTo>
                    <a:pt x="106146" y="115824"/>
                  </a:lnTo>
                  <a:lnTo>
                    <a:pt x="106184" y="115697"/>
                  </a:lnTo>
                  <a:lnTo>
                    <a:pt x="107823" y="107442"/>
                  </a:lnTo>
                  <a:lnTo>
                    <a:pt x="107950" y="98171"/>
                  </a:lnTo>
                  <a:lnTo>
                    <a:pt x="107950" y="95504"/>
                  </a:lnTo>
                  <a:lnTo>
                    <a:pt x="103060" y="99441"/>
                  </a:lnTo>
                  <a:lnTo>
                    <a:pt x="103060" y="101574"/>
                  </a:lnTo>
                  <a:lnTo>
                    <a:pt x="102997" y="101727"/>
                  </a:lnTo>
                  <a:lnTo>
                    <a:pt x="103060" y="101574"/>
                  </a:lnTo>
                  <a:lnTo>
                    <a:pt x="103060" y="99441"/>
                  </a:lnTo>
                  <a:lnTo>
                    <a:pt x="100838" y="101219"/>
                  </a:lnTo>
                  <a:lnTo>
                    <a:pt x="99174" y="100812"/>
                  </a:lnTo>
                  <a:lnTo>
                    <a:pt x="97663" y="99441"/>
                  </a:lnTo>
                  <a:lnTo>
                    <a:pt x="97383" y="99187"/>
                  </a:lnTo>
                  <a:lnTo>
                    <a:pt x="96545" y="98437"/>
                  </a:lnTo>
                  <a:lnTo>
                    <a:pt x="96507" y="98171"/>
                  </a:lnTo>
                  <a:lnTo>
                    <a:pt x="96266" y="96266"/>
                  </a:lnTo>
                  <a:lnTo>
                    <a:pt x="95656" y="99745"/>
                  </a:lnTo>
                  <a:lnTo>
                    <a:pt x="95758" y="99441"/>
                  </a:lnTo>
                  <a:lnTo>
                    <a:pt x="95643" y="99949"/>
                  </a:lnTo>
                  <a:lnTo>
                    <a:pt x="95123" y="99822"/>
                  </a:lnTo>
                  <a:lnTo>
                    <a:pt x="95123" y="101549"/>
                  </a:lnTo>
                  <a:lnTo>
                    <a:pt x="95199" y="101257"/>
                  </a:lnTo>
                  <a:lnTo>
                    <a:pt x="95123" y="105816"/>
                  </a:lnTo>
                  <a:lnTo>
                    <a:pt x="94996" y="106299"/>
                  </a:lnTo>
                  <a:lnTo>
                    <a:pt x="95123" y="104394"/>
                  </a:lnTo>
                  <a:lnTo>
                    <a:pt x="95123" y="101549"/>
                  </a:lnTo>
                  <a:lnTo>
                    <a:pt x="94107" y="104902"/>
                  </a:lnTo>
                  <a:lnTo>
                    <a:pt x="94361" y="104394"/>
                  </a:lnTo>
                  <a:lnTo>
                    <a:pt x="91567" y="110871"/>
                  </a:lnTo>
                  <a:lnTo>
                    <a:pt x="91821" y="110236"/>
                  </a:lnTo>
                  <a:lnTo>
                    <a:pt x="87388" y="117246"/>
                  </a:lnTo>
                  <a:lnTo>
                    <a:pt x="87185" y="117475"/>
                  </a:lnTo>
                  <a:lnTo>
                    <a:pt x="81597" y="123723"/>
                  </a:lnTo>
                  <a:lnTo>
                    <a:pt x="73533" y="130048"/>
                  </a:lnTo>
                  <a:lnTo>
                    <a:pt x="73787" y="129794"/>
                  </a:lnTo>
                  <a:lnTo>
                    <a:pt x="64020" y="136131"/>
                  </a:lnTo>
                  <a:lnTo>
                    <a:pt x="54737" y="140716"/>
                  </a:lnTo>
                  <a:lnTo>
                    <a:pt x="55118" y="140589"/>
                  </a:lnTo>
                  <a:lnTo>
                    <a:pt x="45974" y="144246"/>
                  </a:lnTo>
                  <a:lnTo>
                    <a:pt x="27940" y="143764"/>
                  </a:lnTo>
                  <a:lnTo>
                    <a:pt x="19570" y="143649"/>
                  </a:lnTo>
                  <a:lnTo>
                    <a:pt x="14668" y="142494"/>
                  </a:lnTo>
                  <a:lnTo>
                    <a:pt x="14185" y="142392"/>
                  </a:lnTo>
                  <a:lnTo>
                    <a:pt x="13830" y="142240"/>
                  </a:lnTo>
                  <a:lnTo>
                    <a:pt x="11874" y="141478"/>
                  </a:lnTo>
                  <a:lnTo>
                    <a:pt x="11684" y="140627"/>
                  </a:lnTo>
                  <a:lnTo>
                    <a:pt x="11684" y="141401"/>
                  </a:lnTo>
                  <a:lnTo>
                    <a:pt x="11569" y="140335"/>
                  </a:lnTo>
                  <a:lnTo>
                    <a:pt x="11684" y="140627"/>
                  </a:lnTo>
                  <a:lnTo>
                    <a:pt x="11684" y="140081"/>
                  </a:lnTo>
                  <a:lnTo>
                    <a:pt x="11582" y="122682"/>
                  </a:lnTo>
                  <a:lnTo>
                    <a:pt x="11569" y="121640"/>
                  </a:lnTo>
                  <a:lnTo>
                    <a:pt x="11938" y="120650"/>
                  </a:lnTo>
                  <a:lnTo>
                    <a:pt x="27051" y="80899"/>
                  </a:lnTo>
                  <a:lnTo>
                    <a:pt x="16256" y="76835"/>
                  </a:lnTo>
                  <a:lnTo>
                    <a:pt x="381" y="118618"/>
                  </a:lnTo>
                  <a:lnTo>
                    <a:pt x="0" y="120650"/>
                  </a:lnTo>
                  <a:lnTo>
                    <a:pt x="0" y="143002"/>
                  </a:lnTo>
                  <a:lnTo>
                    <a:pt x="18796" y="155321"/>
                  </a:lnTo>
                  <a:lnTo>
                    <a:pt x="27813" y="155194"/>
                  </a:lnTo>
                  <a:lnTo>
                    <a:pt x="46990" y="154686"/>
                  </a:lnTo>
                  <a:lnTo>
                    <a:pt x="49022" y="154178"/>
                  </a:lnTo>
                  <a:lnTo>
                    <a:pt x="58928" y="149606"/>
                  </a:lnTo>
                  <a:lnTo>
                    <a:pt x="59309" y="149479"/>
                  </a:lnTo>
                  <a:lnTo>
                    <a:pt x="67919" y="144653"/>
                  </a:lnTo>
                  <a:lnTo>
                    <a:pt x="68834" y="144145"/>
                  </a:lnTo>
                  <a:lnTo>
                    <a:pt x="69215" y="144018"/>
                  </a:lnTo>
                  <a:lnTo>
                    <a:pt x="74218" y="140589"/>
                  </a:lnTo>
                  <a:lnTo>
                    <a:pt x="78867" y="137414"/>
                  </a:lnTo>
                  <a:lnTo>
                    <a:pt x="79248" y="137287"/>
                  </a:lnTo>
                  <a:lnTo>
                    <a:pt x="80987" y="135890"/>
                  </a:lnTo>
                  <a:lnTo>
                    <a:pt x="87503" y="130683"/>
                  </a:lnTo>
                  <a:lnTo>
                    <a:pt x="88112" y="130048"/>
                  </a:lnTo>
                  <a:lnTo>
                    <a:pt x="90805" y="127050"/>
                  </a:lnTo>
                  <a:lnTo>
                    <a:pt x="89916" y="132588"/>
                  </a:lnTo>
                  <a:lnTo>
                    <a:pt x="89916" y="132461"/>
                  </a:lnTo>
                  <a:lnTo>
                    <a:pt x="89890" y="132588"/>
                  </a:lnTo>
                  <a:lnTo>
                    <a:pt x="88519" y="141097"/>
                  </a:lnTo>
                  <a:lnTo>
                    <a:pt x="88392" y="141351"/>
                  </a:lnTo>
                  <a:lnTo>
                    <a:pt x="87376" y="149225"/>
                  </a:lnTo>
                  <a:lnTo>
                    <a:pt x="87350" y="149606"/>
                  </a:lnTo>
                  <a:lnTo>
                    <a:pt x="86855" y="154076"/>
                  </a:lnTo>
                  <a:lnTo>
                    <a:pt x="86233" y="155575"/>
                  </a:lnTo>
                  <a:lnTo>
                    <a:pt x="98171" y="160401"/>
                  </a:lnTo>
                  <a:lnTo>
                    <a:pt x="99822" y="156845"/>
                  </a:lnTo>
                  <a:lnTo>
                    <a:pt x="100037" y="155194"/>
                  </a:lnTo>
                  <a:lnTo>
                    <a:pt x="100190" y="154012"/>
                  </a:lnTo>
                  <a:lnTo>
                    <a:pt x="100330" y="153644"/>
                  </a:lnTo>
                  <a:lnTo>
                    <a:pt x="100228" y="154076"/>
                  </a:lnTo>
                  <a:lnTo>
                    <a:pt x="100457" y="154432"/>
                  </a:lnTo>
                  <a:lnTo>
                    <a:pt x="100457" y="153733"/>
                  </a:lnTo>
                  <a:lnTo>
                    <a:pt x="100330" y="153924"/>
                  </a:lnTo>
                  <a:lnTo>
                    <a:pt x="100469" y="153606"/>
                  </a:lnTo>
                  <a:lnTo>
                    <a:pt x="100711" y="153543"/>
                  </a:lnTo>
                  <a:lnTo>
                    <a:pt x="101473" y="152908"/>
                  </a:lnTo>
                  <a:lnTo>
                    <a:pt x="101739" y="152679"/>
                  </a:lnTo>
                  <a:lnTo>
                    <a:pt x="102450" y="152273"/>
                  </a:lnTo>
                  <a:lnTo>
                    <a:pt x="103124" y="151892"/>
                  </a:lnTo>
                  <a:lnTo>
                    <a:pt x="104597" y="150495"/>
                  </a:lnTo>
                  <a:lnTo>
                    <a:pt x="105130" y="149987"/>
                  </a:lnTo>
                  <a:lnTo>
                    <a:pt x="105410" y="149733"/>
                  </a:lnTo>
                  <a:lnTo>
                    <a:pt x="106083" y="148463"/>
                  </a:lnTo>
                  <a:lnTo>
                    <a:pt x="106476" y="147739"/>
                  </a:lnTo>
                  <a:lnTo>
                    <a:pt x="108394" y="146431"/>
                  </a:lnTo>
                  <a:lnTo>
                    <a:pt x="108585" y="146304"/>
                  </a:lnTo>
                  <a:lnTo>
                    <a:pt x="109474" y="145542"/>
                  </a:lnTo>
                  <a:lnTo>
                    <a:pt x="111633" y="143383"/>
                  </a:lnTo>
                  <a:lnTo>
                    <a:pt x="111760" y="143129"/>
                  </a:lnTo>
                  <a:lnTo>
                    <a:pt x="111887" y="143129"/>
                  </a:lnTo>
                  <a:lnTo>
                    <a:pt x="112229" y="142786"/>
                  </a:lnTo>
                  <a:lnTo>
                    <a:pt x="112445" y="142621"/>
                  </a:lnTo>
                  <a:lnTo>
                    <a:pt x="112966" y="142240"/>
                  </a:lnTo>
                  <a:lnTo>
                    <a:pt x="115722" y="140208"/>
                  </a:lnTo>
                  <a:lnTo>
                    <a:pt x="115925" y="140068"/>
                  </a:lnTo>
                  <a:lnTo>
                    <a:pt x="115697" y="140208"/>
                  </a:lnTo>
                  <a:lnTo>
                    <a:pt x="116078" y="139954"/>
                  </a:lnTo>
                  <a:lnTo>
                    <a:pt x="115925" y="140068"/>
                  </a:lnTo>
                  <a:lnTo>
                    <a:pt x="116090" y="139954"/>
                  </a:lnTo>
                  <a:lnTo>
                    <a:pt x="119761" y="137668"/>
                  </a:lnTo>
                  <a:lnTo>
                    <a:pt x="120053" y="137388"/>
                  </a:lnTo>
                  <a:lnTo>
                    <a:pt x="120726" y="136906"/>
                  </a:lnTo>
                  <a:lnTo>
                    <a:pt x="123761" y="134747"/>
                  </a:lnTo>
                  <a:lnTo>
                    <a:pt x="123952" y="134620"/>
                  </a:lnTo>
                  <a:lnTo>
                    <a:pt x="123698" y="134747"/>
                  </a:lnTo>
                  <a:lnTo>
                    <a:pt x="126619" y="132842"/>
                  </a:lnTo>
                  <a:lnTo>
                    <a:pt x="127038" y="132588"/>
                  </a:lnTo>
                  <a:lnTo>
                    <a:pt x="129794" y="130937"/>
                  </a:lnTo>
                  <a:lnTo>
                    <a:pt x="130048" y="130810"/>
                  </a:lnTo>
                  <a:lnTo>
                    <a:pt x="132143" y="129527"/>
                  </a:lnTo>
                  <a:lnTo>
                    <a:pt x="132588" y="132207"/>
                  </a:lnTo>
                  <a:lnTo>
                    <a:pt x="133096" y="133731"/>
                  </a:lnTo>
                  <a:lnTo>
                    <a:pt x="134747" y="137414"/>
                  </a:lnTo>
                  <a:lnTo>
                    <a:pt x="134835" y="137668"/>
                  </a:lnTo>
                  <a:lnTo>
                    <a:pt x="136042" y="140855"/>
                  </a:lnTo>
                  <a:lnTo>
                    <a:pt x="136093" y="141097"/>
                  </a:lnTo>
                  <a:lnTo>
                    <a:pt x="136525" y="143510"/>
                  </a:lnTo>
                  <a:lnTo>
                    <a:pt x="136652" y="143764"/>
                  </a:lnTo>
                  <a:lnTo>
                    <a:pt x="137287" y="146685"/>
                  </a:lnTo>
                  <a:lnTo>
                    <a:pt x="137414" y="146685"/>
                  </a:lnTo>
                  <a:lnTo>
                    <a:pt x="138010" y="149479"/>
                  </a:lnTo>
                  <a:lnTo>
                    <a:pt x="138112" y="149733"/>
                  </a:lnTo>
                  <a:lnTo>
                    <a:pt x="139192" y="151892"/>
                  </a:lnTo>
                  <a:lnTo>
                    <a:pt x="139954" y="152908"/>
                  </a:lnTo>
                  <a:lnTo>
                    <a:pt x="139877" y="152158"/>
                  </a:lnTo>
                  <a:lnTo>
                    <a:pt x="139788" y="151892"/>
                  </a:lnTo>
                  <a:lnTo>
                    <a:pt x="140017" y="152158"/>
                  </a:lnTo>
                  <a:lnTo>
                    <a:pt x="140081" y="151257"/>
                  </a:lnTo>
                  <a:lnTo>
                    <a:pt x="140081" y="151638"/>
                  </a:lnTo>
                  <a:lnTo>
                    <a:pt x="140042" y="151892"/>
                  </a:lnTo>
                  <a:lnTo>
                    <a:pt x="140119" y="152273"/>
                  </a:lnTo>
                  <a:lnTo>
                    <a:pt x="141084" y="153416"/>
                  </a:lnTo>
                  <a:lnTo>
                    <a:pt x="140017" y="152158"/>
                  </a:lnTo>
                  <a:lnTo>
                    <a:pt x="140055" y="152654"/>
                  </a:lnTo>
                  <a:lnTo>
                    <a:pt x="140335" y="153416"/>
                  </a:lnTo>
                  <a:lnTo>
                    <a:pt x="139979" y="152450"/>
                  </a:lnTo>
                  <a:lnTo>
                    <a:pt x="139954" y="152908"/>
                  </a:lnTo>
                  <a:lnTo>
                    <a:pt x="140081" y="153924"/>
                  </a:lnTo>
                  <a:lnTo>
                    <a:pt x="140081" y="168910"/>
                  </a:lnTo>
                  <a:lnTo>
                    <a:pt x="140677" y="171704"/>
                  </a:lnTo>
                  <a:lnTo>
                    <a:pt x="140779" y="171958"/>
                  </a:lnTo>
                  <a:lnTo>
                    <a:pt x="141478" y="173228"/>
                  </a:lnTo>
                  <a:lnTo>
                    <a:pt x="141554" y="173431"/>
                  </a:lnTo>
                  <a:lnTo>
                    <a:pt x="141757" y="174752"/>
                  </a:lnTo>
                  <a:lnTo>
                    <a:pt x="142367" y="177165"/>
                  </a:lnTo>
                  <a:lnTo>
                    <a:pt x="142316" y="176568"/>
                  </a:lnTo>
                  <a:lnTo>
                    <a:pt x="142875" y="179070"/>
                  </a:lnTo>
                  <a:lnTo>
                    <a:pt x="143637" y="180467"/>
                  </a:lnTo>
                  <a:lnTo>
                    <a:pt x="145034" y="182372"/>
                  </a:lnTo>
                  <a:lnTo>
                    <a:pt x="145796" y="183007"/>
                  </a:lnTo>
                  <a:lnTo>
                    <a:pt x="152527" y="184531"/>
                  </a:lnTo>
                  <a:lnTo>
                    <a:pt x="153289" y="184404"/>
                  </a:lnTo>
                  <a:lnTo>
                    <a:pt x="155448" y="183896"/>
                  </a:lnTo>
                  <a:lnTo>
                    <a:pt x="155575" y="183896"/>
                  </a:lnTo>
                  <a:lnTo>
                    <a:pt x="158242" y="183261"/>
                  </a:lnTo>
                  <a:lnTo>
                    <a:pt x="161925" y="179705"/>
                  </a:lnTo>
                  <a:lnTo>
                    <a:pt x="162433" y="178181"/>
                  </a:lnTo>
                  <a:close/>
                </a:path>
                <a:path w="234950" h="184785">
                  <a:moveTo>
                    <a:pt x="219837" y="111252"/>
                  </a:moveTo>
                  <a:lnTo>
                    <a:pt x="219710" y="112141"/>
                  </a:lnTo>
                  <a:lnTo>
                    <a:pt x="219837" y="112141"/>
                  </a:lnTo>
                  <a:lnTo>
                    <a:pt x="219837" y="111252"/>
                  </a:lnTo>
                  <a:close/>
                </a:path>
                <a:path w="234950" h="184785">
                  <a:moveTo>
                    <a:pt x="234543" y="19939"/>
                  </a:moveTo>
                  <a:lnTo>
                    <a:pt x="234480" y="14859"/>
                  </a:lnTo>
                  <a:lnTo>
                    <a:pt x="234442" y="11938"/>
                  </a:lnTo>
                  <a:lnTo>
                    <a:pt x="234442" y="0"/>
                  </a:lnTo>
                  <a:lnTo>
                    <a:pt x="231851" y="1993"/>
                  </a:lnTo>
                  <a:lnTo>
                    <a:pt x="219964" y="381"/>
                  </a:lnTo>
                  <a:lnTo>
                    <a:pt x="219964" y="11150"/>
                  </a:lnTo>
                  <a:lnTo>
                    <a:pt x="218440" y="12319"/>
                  </a:lnTo>
                  <a:lnTo>
                    <a:pt x="219951" y="12661"/>
                  </a:lnTo>
                  <a:lnTo>
                    <a:pt x="219837" y="20535"/>
                  </a:lnTo>
                  <a:lnTo>
                    <a:pt x="219964" y="19939"/>
                  </a:lnTo>
                  <a:lnTo>
                    <a:pt x="219837" y="21209"/>
                  </a:lnTo>
                  <a:lnTo>
                    <a:pt x="219837" y="20535"/>
                  </a:lnTo>
                  <a:lnTo>
                    <a:pt x="219710" y="21209"/>
                  </a:lnTo>
                  <a:lnTo>
                    <a:pt x="217678" y="31369"/>
                  </a:lnTo>
                  <a:lnTo>
                    <a:pt x="217678" y="31242"/>
                  </a:lnTo>
                  <a:lnTo>
                    <a:pt x="217639" y="31369"/>
                  </a:lnTo>
                  <a:lnTo>
                    <a:pt x="215138" y="43561"/>
                  </a:lnTo>
                  <a:lnTo>
                    <a:pt x="215138" y="43434"/>
                  </a:lnTo>
                  <a:lnTo>
                    <a:pt x="215099" y="43561"/>
                  </a:lnTo>
                  <a:lnTo>
                    <a:pt x="212598" y="55372"/>
                  </a:lnTo>
                  <a:lnTo>
                    <a:pt x="212598" y="55499"/>
                  </a:lnTo>
                  <a:lnTo>
                    <a:pt x="209931" y="68834"/>
                  </a:lnTo>
                  <a:lnTo>
                    <a:pt x="209931" y="69215"/>
                  </a:lnTo>
                  <a:lnTo>
                    <a:pt x="208407" y="80391"/>
                  </a:lnTo>
                  <a:lnTo>
                    <a:pt x="208407" y="80518"/>
                  </a:lnTo>
                  <a:lnTo>
                    <a:pt x="207010" y="91948"/>
                  </a:lnTo>
                  <a:lnTo>
                    <a:pt x="207010" y="91694"/>
                  </a:lnTo>
                  <a:lnTo>
                    <a:pt x="206971" y="91948"/>
                  </a:lnTo>
                  <a:lnTo>
                    <a:pt x="205613" y="101092"/>
                  </a:lnTo>
                  <a:lnTo>
                    <a:pt x="205486" y="101346"/>
                  </a:lnTo>
                  <a:lnTo>
                    <a:pt x="204470" y="110363"/>
                  </a:lnTo>
                  <a:lnTo>
                    <a:pt x="204470" y="148336"/>
                  </a:lnTo>
                  <a:lnTo>
                    <a:pt x="204724" y="151003"/>
                  </a:lnTo>
                  <a:lnTo>
                    <a:pt x="217678" y="155956"/>
                  </a:lnTo>
                  <a:lnTo>
                    <a:pt x="220599" y="153416"/>
                  </a:lnTo>
                  <a:lnTo>
                    <a:pt x="222072" y="151003"/>
                  </a:lnTo>
                  <a:lnTo>
                    <a:pt x="223393" y="148844"/>
                  </a:lnTo>
                  <a:lnTo>
                    <a:pt x="223901" y="147701"/>
                  </a:lnTo>
                  <a:lnTo>
                    <a:pt x="226441" y="140208"/>
                  </a:lnTo>
                  <a:lnTo>
                    <a:pt x="219837" y="141655"/>
                  </a:lnTo>
                  <a:lnTo>
                    <a:pt x="213614" y="143002"/>
                  </a:lnTo>
                  <a:lnTo>
                    <a:pt x="218274" y="141986"/>
                  </a:lnTo>
                  <a:lnTo>
                    <a:pt x="219837" y="141655"/>
                  </a:lnTo>
                  <a:lnTo>
                    <a:pt x="219710" y="112141"/>
                  </a:lnTo>
                  <a:lnTo>
                    <a:pt x="220814" y="103505"/>
                  </a:lnTo>
                  <a:lnTo>
                    <a:pt x="220853" y="103251"/>
                  </a:lnTo>
                  <a:lnTo>
                    <a:pt x="220726" y="103505"/>
                  </a:lnTo>
                  <a:lnTo>
                    <a:pt x="222123" y="94107"/>
                  </a:lnTo>
                  <a:lnTo>
                    <a:pt x="222250" y="93853"/>
                  </a:lnTo>
                  <a:lnTo>
                    <a:pt x="223621" y="82423"/>
                  </a:lnTo>
                  <a:lnTo>
                    <a:pt x="223659" y="82296"/>
                  </a:lnTo>
                  <a:lnTo>
                    <a:pt x="224993" y="71628"/>
                  </a:lnTo>
                  <a:lnTo>
                    <a:pt x="225044" y="71247"/>
                  </a:lnTo>
                  <a:lnTo>
                    <a:pt x="224917" y="71628"/>
                  </a:lnTo>
                  <a:lnTo>
                    <a:pt x="227431" y="58420"/>
                  </a:lnTo>
                  <a:lnTo>
                    <a:pt x="227482" y="58293"/>
                  </a:lnTo>
                  <a:lnTo>
                    <a:pt x="229870" y="46609"/>
                  </a:lnTo>
                  <a:lnTo>
                    <a:pt x="232283" y="34290"/>
                  </a:lnTo>
                  <a:lnTo>
                    <a:pt x="232410" y="34163"/>
                  </a:lnTo>
                  <a:lnTo>
                    <a:pt x="234442" y="22606"/>
                  </a:lnTo>
                  <a:lnTo>
                    <a:pt x="234543" y="1993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03817" y="2422016"/>
              <a:ext cx="455422" cy="46748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336405" y="2425699"/>
              <a:ext cx="163195" cy="13970"/>
            </a:xfrm>
            <a:custGeom>
              <a:avLst/>
              <a:gdLst/>
              <a:ahLst/>
              <a:cxnLst/>
              <a:rect l="l" t="t" r="r" b="b"/>
              <a:pathLst>
                <a:path w="163195" h="13969">
                  <a:moveTo>
                    <a:pt x="162648" y="10160"/>
                  </a:moveTo>
                  <a:lnTo>
                    <a:pt x="162039" y="10160"/>
                  </a:lnTo>
                  <a:lnTo>
                    <a:pt x="162039" y="1270"/>
                  </a:lnTo>
                  <a:lnTo>
                    <a:pt x="154355" y="1270"/>
                  </a:lnTo>
                  <a:lnTo>
                    <a:pt x="154355" y="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0" y="10160"/>
                  </a:lnTo>
                  <a:lnTo>
                    <a:pt x="0" y="11430"/>
                  </a:lnTo>
                  <a:lnTo>
                    <a:pt x="0" y="12700"/>
                  </a:lnTo>
                  <a:lnTo>
                    <a:pt x="0" y="13970"/>
                  </a:lnTo>
                  <a:lnTo>
                    <a:pt x="141414" y="13970"/>
                  </a:lnTo>
                  <a:lnTo>
                    <a:pt x="141414" y="12700"/>
                  </a:lnTo>
                  <a:lnTo>
                    <a:pt x="159004" y="12700"/>
                  </a:lnTo>
                  <a:lnTo>
                    <a:pt x="159004" y="11430"/>
                  </a:lnTo>
                  <a:lnTo>
                    <a:pt x="162648" y="11430"/>
                  </a:lnTo>
                  <a:lnTo>
                    <a:pt x="162648" y="1016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28784" y="2737738"/>
              <a:ext cx="477393" cy="11722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40572" y="2774949"/>
              <a:ext cx="925195" cy="51942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25181" y="3054603"/>
              <a:ext cx="817752" cy="65252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43694" y="3088893"/>
              <a:ext cx="376554" cy="12827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33660" y="3036696"/>
              <a:ext cx="511810" cy="19570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304403" y="3495547"/>
              <a:ext cx="363220" cy="349885"/>
            </a:xfrm>
            <a:custGeom>
              <a:avLst/>
              <a:gdLst/>
              <a:ahLst/>
              <a:cxnLst/>
              <a:rect l="l" t="t" r="r" b="b"/>
              <a:pathLst>
                <a:path w="363220" h="349885">
                  <a:moveTo>
                    <a:pt x="9906" y="17907"/>
                  </a:moveTo>
                  <a:lnTo>
                    <a:pt x="0" y="24765"/>
                  </a:lnTo>
                  <a:lnTo>
                    <a:pt x="5461" y="27051"/>
                  </a:lnTo>
                  <a:lnTo>
                    <a:pt x="9906" y="17907"/>
                  </a:lnTo>
                  <a:close/>
                </a:path>
                <a:path w="363220" h="349885">
                  <a:moveTo>
                    <a:pt x="362966" y="10668"/>
                  </a:moveTo>
                  <a:lnTo>
                    <a:pt x="362864" y="10287"/>
                  </a:lnTo>
                  <a:lnTo>
                    <a:pt x="361061" y="3429"/>
                  </a:lnTo>
                  <a:lnTo>
                    <a:pt x="357632" y="1651"/>
                  </a:lnTo>
                  <a:lnTo>
                    <a:pt x="354850" y="1155"/>
                  </a:lnTo>
                  <a:lnTo>
                    <a:pt x="354850" y="13639"/>
                  </a:lnTo>
                  <a:lnTo>
                    <a:pt x="348996" y="21844"/>
                  </a:lnTo>
                  <a:lnTo>
                    <a:pt x="349250" y="21463"/>
                  </a:lnTo>
                  <a:lnTo>
                    <a:pt x="335026" y="35179"/>
                  </a:lnTo>
                  <a:lnTo>
                    <a:pt x="334695" y="35433"/>
                  </a:lnTo>
                  <a:lnTo>
                    <a:pt x="330098" y="39039"/>
                  </a:lnTo>
                  <a:lnTo>
                    <a:pt x="334772" y="29845"/>
                  </a:lnTo>
                  <a:lnTo>
                    <a:pt x="335064" y="29337"/>
                  </a:lnTo>
                  <a:lnTo>
                    <a:pt x="341147" y="19177"/>
                  </a:lnTo>
                  <a:lnTo>
                    <a:pt x="341528" y="18529"/>
                  </a:lnTo>
                  <a:lnTo>
                    <a:pt x="341833" y="18161"/>
                  </a:lnTo>
                  <a:lnTo>
                    <a:pt x="344703" y="14732"/>
                  </a:lnTo>
                  <a:lnTo>
                    <a:pt x="344830" y="14592"/>
                  </a:lnTo>
                  <a:lnTo>
                    <a:pt x="347345" y="14478"/>
                  </a:lnTo>
                  <a:lnTo>
                    <a:pt x="347599" y="14478"/>
                  </a:lnTo>
                  <a:lnTo>
                    <a:pt x="352171" y="14097"/>
                  </a:lnTo>
                  <a:lnTo>
                    <a:pt x="352679" y="13970"/>
                  </a:lnTo>
                  <a:lnTo>
                    <a:pt x="354850" y="13639"/>
                  </a:lnTo>
                  <a:lnTo>
                    <a:pt x="354850" y="1155"/>
                  </a:lnTo>
                  <a:lnTo>
                    <a:pt x="352679" y="762"/>
                  </a:lnTo>
                  <a:lnTo>
                    <a:pt x="352171" y="762"/>
                  </a:lnTo>
                  <a:lnTo>
                    <a:pt x="347599" y="381"/>
                  </a:lnTo>
                  <a:lnTo>
                    <a:pt x="347345" y="381"/>
                  </a:lnTo>
                  <a:lnTo>
                    <a:pt x="341630" y="0"/>
                  </a:lnTo>
                  <a:lnTo>
                    <a:pt x="329565" y="8890"/>
                  </a:lnTo>
                  <a:lnTo>
                    <a:pt x="303022" y="57912"/>
                  </a:lnTo>
                  <a:lnTo>
                    <a:pt x="302729" y="58915"/>
                  </a:lnTo>
                  <a:lnTo>
                    <a:pt x="299847" y="67437"/>
                  </a:lnTo>
                  <a:lnTo>
                    <a:pt x="302755" y="58826"/>
                  </a:lnTo>
                  <a:lnTo>
                    <a:pt x="289191" y="67691"/>
                  </a:lnTo>
                  <a:lnTo>
                    <a:pt x="267373" y="76415"/>
                  </a:lnTo>
                  <a:lnTo>
                    <a:pt x="246291" y="81661"/>
                  </a:lnTo>
                  <a:lnTo>
                    <a:pt x="236220" y="81546"/>
                  </a:lnTo>
                  <a:lnTo>
                    <a:pt x="225425" y="81407"/>
                  </a:lnTo>
                  <a:lnTo>
                    <a:pt x="206781" y="81407"/>
                  </a:lnTo>
                  <a:lnTo>
                    <a:pt x="193090" y="79375"/>
                  </a:lnTo>
                  <a:lnTo>
                    <a:pt x="192062" y="79222"/>
                  </a:lnTo>
                  <a:lnTo>
                    <a:pt x="191757" y="79133"/>
                  </a:lnTo>
                  <a:lnTo>
                    <a:pt x="180213" y="75323"/>
                  </a:lnTo>
                  <a:lnTo>
                    <a:pt x="179666" y="75133"/>
                  </a:lnTo>
                  <a:lnTo>
                    <a:pt x="179501" y="75057"/>
                  </a:lnTo>
                  <a:lnTo>
                    <a:pt x="171691" y="71628"/>
                  </a:lnTo>
                  <a:lnTo>
                    <a:pt x="170586" y="71145"/>
                  </a:lnTo>
                  <a:lnTo>
                    <a:pt x="170078" y="70739"/>
                  </a:lnTo>
                  <a:lnTo>
                    <a:pt x="167068" y="68326"/>
                  </a:lnTo>
                  <a:lnTo>
                    <a:pt x="164211" y="66040"/>
                  </a:lnTo>
                  <a:lnTo>
                    <a:pt x="163830" y="65671"/>
                  </a:lnTo>
                  <a:lnTo>
                    <a:pt x="162471" y="64770"/>
                  </a:lnTo>
                  <a:lnTo>
                    <a:pt x="160934" y="63754"/>
                  </a:lnTo>
                  <a:lnTo>
                    <a:pt x="159042" y="62509"/>
                  </a:lnTo>
                  <a:lnTo>
                    <a:pt x="158584" y="61734"/>
                  </a:lnTo>
                  <a:lnTo>
                    <a:pt x="157353" y="59563"/>
                  </a:lnTo>
                  <a:lnTo>
                    <a:pt x="156603" y="59321"/>
                  </a:lnTo>
                  <a:lnTo>
                    <a:pt x="155130" y="58801"/>
                  </a:lnTo>
                  <a:lnTo>
                    <a:pt x="149606" y="56908"/>
                  </a:lnTo>
                  <a:lnTo>
                    <a:pt x="147193" y="57797"/>
                  </a:lnTo>
                  <a:lnTo>
                    <a:pt x="145592" y="58915"/>
                  </a:lnTo>
                  <a:lnTo>
                    <a:pt x="141478" y="60325"/>
                  </a:lnTo>
                  <a:lnTo>
                    <a:pt x="141605" y="60325"/>
                  </a:lnTo>
                  <a:lnTo>
                    <a:pt x="133350" y="62865"/>
                  </a:lnTo>
                  <a:lnTo>
                    <a:pt x="132715" y="63119"/>
                  </a:lnTo>
                  <a:lnTo>
                    <a:pt x="122174" y="68846"/>
                  </a:lnTo>
                  <a:lnTo>
                    <a:pt x="122555" y="68707"/>
                  </a:lnTo>
                  <a:lnTo>
                    <a:pt x="109474" y="73914"/>
                  </a:lnTo>
                  <a:lnTo>
                    <a:pt x="94361" y="80784"/>
                  </a:lnTo>
                  <a:lnTo>
                    <a:pt x="94234" y="80784"/>
                  </a:lnTo>
                  <a:lnTo>
                    <a:pt x="69405" y="92951"/>
                  </a:lnTo>
                  <a:lnTo>
                    <a:pt x="52578" y="92722"/>
                  </a:lnTo>
                  <a:lnTo>
                    <a:pt x="47561" y="92722"/>
                  </a:lnTo>
                  <a:lnTo>
                    <a:pt x="45821" y="91960"/>
                  </a:lnTo>
                  <a:lnTo>
                    <a:pt x="44958" y="91567"/>
                  </a:lnTo>
                  <a:lnTo>
                    <a:pt x="44831" y="91440"/>
                  </a:lnTo>
                  <a:lnTo>
                    <a:pt x="42227" y="90373"/>
                  </a:lnTo>
                  <a:lnTo>
                    <a:pt x="41681" y="89662"/>
                  </a:lnTo>
                  <a:lnTo>
                    <a:pt x="30861" y="75438"/>
                  </a:lnTo>
                  <a:lnTo>
                    <a:pt x="19431" y="84074"/>
                  </a:lnTo>
                  <a:lnTo>
                    <a:pt x="32004" y="100723"/>
                  </a:lnTo>
                  <a:lnTo>
                    <a:pt x="34925" y="103009"/>
                  </a:lnTo>
                  <a:lnTo>
                    <a:pt x="39128" y="104736"/>
                  </a:lnTo>
                  <a:lnTo>
                    <a:pt x="42926" y="106553"/>
                  </a:lnTo>
                  <a:lnTo>
                    <a:pt x="45974" y="107188"/>
                  </a:lnTo>
                  <a:lnTo>
                    <a:pt x="52578" y="107188"/>
                  </a:lnTo>
                  <a:lnTo>
                    <a:pt x="86487" y="98933"/>
                  </a:lnTo>
                  <a:lnTo>
                    <a:pt x="94818" y="93726"/>
                  </a:lnTo>
                  <a:lnTo>
                    <a:pt x="99695" y="90678"/>
                  </a:lnTo>
                  <a:lnTo>
                    <a:pt x="99695" y="90805"/>
                  </a:lnTo>
                  <a:lnTo>
                    <a:pt x="99898" y="90678"/>
                  </a:lnTo>
                  <a:lnTo>
                    <a:pt x="113665" y="82435"/>
                  </a:lnTo>
                  <a:lnTo>
                    <a:pt x="113792" y="82308"/>
                  </a:lnTo>
                  <a:lnTo>
                    <a:pt x="125603" y="74676"/>
                  </a:lnTo>
                  <a:lnTo>
                    <a:pt x="135153" y="68707"/>
                  </a:lnTo>
                  <a:lnTo>
                    <a:pt x="135356" y="68580"/>
                  </a:lnTo>
                  <a:lnTo>
                    <a:pt x="135572" y="68453"/>
                  </a:lnTo>
                  <a:lnTo>
                    <a:pt x="135940" y="68326"/>
                  </a:lnTo>
                  <a:lnTo>
                    <a:pt x="142925" y="66179"/>
                  </a:lnTo>
                  <a:lnTo>
                    <a:pt x="142494" y="66167"/>
                  </a:lnTo>
                  <a:lnTo>
                    <a:pt x="142963" y="66167"/>
                  </a:lnTo>
                  <a:lnTo>
                    <a:pt x="145884" y="66268"/>
                  </a:lnTo>
                  <a:lnTo>
                    <a:pt x="146977" y="66268"/>
                  </a:lnTo>
                  <a:lnTo>
                    <a:pt x="147447" y="66268"/>
                  </a:lnTo>
                  <a:lnTo>
                    <a:pt x="147066" y="66294"/>
                  </a:lnTo>
                  <a:lnTo>
                    <a:pt x="145923" y="66294"/>
                  </a:lnTo>
                  <a:lnTo>
                    <a:pt x="147193" y="67183"/>
                  </a:lnTo>
                  <a:lnTo>
                    <a:pt x="147967" y="67475"/>
                  </a:lnTo>
                  <a:lnTo>
                    <a:pt x="148717" y="69215"/>
                  </a:lnTo>
                  <a:lnTo>
                    <a:pt x="150495" y="71501"/>
                  </a:lnTo>
                  <a:lnTo>
                    <a:pt x="155956" y="76085"/>
                  </a:lnTo>
                  <a:lnTo>
                    <a:pt x="155829" y="76085"/>
                  </a:lnTo>
                  <a:lnTo>
                    <a:pt x="162560" y="81915"/>
                  </a:lnTo>
                  <a:lnTo>
                    <a:pt x="205486" y="95250"/>
                  </a:lnTo>
                  <a:lnTo>
                    <a:pt x="206629" y="95377"/>
                  </a:lnTo>
                  <a:lnTo>
                    <a:pt x="225425" y="95377"/>
                  </a:lnTo>
                  <a:lnTo>
                    <a:pt x="271018" y="88138"/>
                  </a:lnTo>
                  <a:lnTo>
                    <a:pt x="284822" y="81915"/>
                  </a:lnTo>
                  <a:lnTo>
                    <a:pt x="294259" y="77609"/>
                  </a:lnTo>
                  <a:lnTo>
                    <a:pt x="295148" y="77089"/>
                  </a:lnTo>
                  <a:lnTo>
                    <a:pt x="295846" y="76581"/>
                  </a:lnTo>
                  <a:lnTo>
                    <a:pt x="296189" y="76327"/>
                  </a:lnTo>
                  <a:lnTo>
                    <a:pt x="297065" y="75692"/>
                  </a:lnTo>
                  <a:lnTo>
                    <a:pt x="292227" y="90043"/>
                  </a:lnTo>
                  <a:lnTo>
                    <a:pt x="292100" y="90309"/>
                  </a:lnTo>
                  <a:lnTo>
                    <a:pt x="279527" y="133223"/>
                  </a:lnTo>
                  <a:lnTo>
                    <a:pt x="279527" y="133096"/>
                  </a:lnTo>
                  <a:lnTo>
                    <a:pt x="279476" y="133223"/>
                  </a:lnTo>
                  <a:lnTo>
                    <a:pt x="266573" y="174752"/>
                  </a:lnTo>
                  <a:lnTo>
                    <a:pt x="266446" y="175006"/>
                  </a:lnTo>
                  <a:lnTo>
                    <a:pt x="255270" y="214249"/>
                  </a:lnTo>
                  <a:lnTo>
                    <a:pt x="255397" y="213995"/>
                  </a:lnTo>
                  <a:lnTo>
                    <a:pt x="243179" y="251968"/>
                  </a:lnTo>
                  <a:lnTo>
                    <a:pt x="237744" y="268986"/>
                  </a:lnTo>
                  <a:lnTo>
                    <a:pt x="231394" y="288594"/>
                  </a:lnTo>
                  <a:lnTo>
                    <a:pt x="231394" y="340741"/>
                  </a:lnTo>
                  <a:lnTo>
                    <a:pt x="231394" y="341249"/>
                  </a:lnTo>
                  <a:lnTo>
                    <a:pt x="231343" y="340766"/>
                  </a:lnTo>
                  <a:lnTo>
                    <a:pt x="231394" y="288594"/>
                  </a:lnTo>
                  <a:lnTo>
                    <a:pt x="230505" y="291338"/>
                  </a:lnTo>
                  <a:lnTo>
                    <a:pt x="230378" y="291592"/>
                  </a:lnTo>
                  <a:lnTo>
                    <a:pt x="223901" y="313436"/>
                  </a:lnTo>
                  <a:lnTo>
                    <a:pt x="223901" y="313690"/>
                  </a:lnTo>
                  <a:lnTo>
                    <a:pt x="220662" y="325793"/>
                  </a:lnTo>
                  <a:lnTo>
                    <a:pt x="218059" y="329311"/>
                  </a:lnTo>
                  <a:lnTo>
                    <a:pt x="217932" y="330200"/>
                  </a:lnTo>
                  <a:lnTo>
                    <a:pt x="217106" y="340385"/>
                  </a:lnTo>
                  <a:lnTo>
                    <a:pt x="217004" y="340741"/>
                  </a:lnTo>
                  <a:lnTo>
                    <a:pt x="216154" y="343916"/>
                  </a:lnTo>
                  <a:lnTo>
                    <a:pt x="216217" y="348742"/>
                  </a:lnTo>
                  <a:lnTo>
                    <a:pt x="216408" y="349504"/>
                  </a:lnTo>
                  <a:lnTo>
                    <a:pt x="221157" y="346735"/>
                  </a:lnTo>
                  <a:lnTo>
                    <a:pt x="232232" y="348488"/>
                  </a:lnTo>
                  <a:lnTo>
                    <a:pt x="234061" y="342646"/>
                  </a:lnTo>
                  <a:lnTo>
                    <a:pt x="234315" y="342011"/>
                  </a:lnTo>
                  <a:lnTo>
                    <a:pt x="234480" y="341249"/>
                  </a:lnTo>
                  <a:lnTo>
                    <a:pt x="234594" y="340741"/>
                  </a:lnTo>
                  <a:lnTo>
                    <a:pt x="236410" y="332867"/>
                  </a:lnTo>
                  <a:lnTo>
                    <a:pt x="236474" y="332740"/>
                  </a:lnTo>
                  <a:lnTo>
                    <a:pt x="236474" y="332867"/>
                  </a:lnTo>
                  <a:lnTo>
                    <a:pt x="236537" y="332613"/>
                  </a:lnTo>
                  <a:lnTo>
                    <a:pt x="240334" y="318389"/>
                  </a:lnTo>
                  <a:lnTo>
                    <a:pt x="240411" y="318135"/>
                  </a:lnTo>
                  <a:lnTo>
                    <a:pt x="240284" y="318389"/>
                  </a:lnTo>
                  <a:lnTo>
                    <a:pt x="240804" y="316611"/>
                  </a:lnTo>
                  <a:lnTo>
                    <a:pt x="246722" y="296545"/>
                  </a:lnTo>
                  <a:lnTo>
                    <a:pt x="246799" y="296418"/>
                  </a:lnTo>
                  <a:lnTo>
                    <a:pt x="253873" y="274193"/>
                  </a:lnTo>
                  <a:lnTo>
                    <a:pt x="261112" y="251968"/>
                  </a:lnTo>
                  <a:lnTo>
                    <a:pt x="261112" y="251841"/>
                  </a:lnTo>
                  <a:lnTo>
                    <a:pt x="271526" y="219075"/>
                  </a:lnTo>
                  <a:lnTo>
                    <a:pt x="271526" y="218821"/>
                  </a:lnTo>
                  <a:lnTo>
                    <a:pt x="272897" y="213995"/>
                  </a:lnTo>
                  <a:lnTo>
                    <a:pt x="282702" y="179578"/>
                  </a:lnTo>
                  <a:lnTo>
                    <a:pt x="282702" y="179832"/>
                  </a:lnTo>
                  <a:lnTo>
                    <a:pt x="282778" y="179578"/>
                  </a:lnTo>
                  <a:lnTo>
                    <a:pt x="295656" y="138049"/>
                  </a:lnTo>
                  <a:lnTo>
                    <a:pt x="295656" y="137922"/>
                  </a:lnTo>
                  <a:lnTo>
                    <a:pt x="308152" y="95377"/>
                  </a:lnTo>
                  <a:lnTo>
                    <a:pt x="308229" y="95135"/>
                  </a:lnTo>
                  <a:lnTo>
                    <a:pt x="308102" y="95377"/>
                  </a:lnTo>
                  <a:lnTo>
                    <a:pt x="318262" y="64770"/>
                  </a:lnTo>
                  <a:lnTo>
                    <a:pt x="318516" y="64008"/>
                  </a:lnTo>
                  <a:lnTo>
                    <a:pt x="318135" y="64770"/>
                  </a:lnTo>
                  <a:lnTo>
                    <a:pt x="321271" y="57861"/>
                  </a:lnTo>
                  <a:lnTo>
                    <a:pt x="335089" y="44958"/>
                  </a:lnTo>
                  <a:lnTo>
                    <a:pt x="339725" y="40640"/>
                  </a:lnTo>
                  <a:lnTo>
                    <a:pt x="340106" y="40271"/>
                  </a:lnTo>
                  <a:lnTo>
                    <a:pt x="352806" y="24765"/>
                  </a:lnTo>
                  <a:lnTo>
                    <a:pt x="352933" y="24638"/>
                  </a:lnTo>
                  <a:lnTo>
                    <a:pt x="354939" y="21844"/>
                  </a:lnTo>
                  <a:lnTo>
                    <a:pt x="361188" y="13208"/>
                  </a:lnTo>
                  <a:lnTo>
                    <a:pt x="361188" y="13081"/>
                  </a:lnTo>
                  <a:lnTo>
                    <a:pt x="362966" y="1066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61043" y="3407663"/>
              <a:ext cx="910462" cy="37338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846563" y="3420998"/>
              <a:ext cx="175132" cy="17373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093451" y="3341623"/>
              <a:ext cx="845693" cy="247014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592309" y="2335529"/>
            <a:ext cx="240919" cy="211582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9994900" y="2361438"/>
            <a:ext cx="614426" cy="123951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10319519" y="2375535"/>
            <a:ext cx="1244600" cy="855980"/>
            <a:chOff x="10319519" y="2375535"/>
            <a:chExt cx="1244600" cy="855980"/>
          </a:xfrm>
        </p:grpSpPr>
        <p:pic>
          <p:nvPicPr>
            <p:cNvPr id="30" name="object 3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730230" y="2375535"/>
              <a:ext cx="670178" cy="27317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369423" y="2653792"/>
              <a:ext cx="500633" cy="298577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1010900" y="2716910"/>
              <a:ext cx="104775" cy="154940"/>
            </a:xfrm>
            <a:custGeom>
              <a:avLst/>
              <a:gdLst/>
              <a:ahLst/>
              <a:cxnLst/>
              <a:rect l="l" t="t" r="r" b="b"/>
              <a:pathLst>
                <a:path w="104775" h="154939">
                  <a:moveTo>
                    <a:pt x="55499" y="54991"/>
                  </a:moveTo>
                  <a:lnTo>
                    <a:pt x="40767" y="53340"/>
                  </a:lnTo>
                  <a:lnTo>
                    <a:pt x="39751" y="62611"/>
                  </a:lnTo>
                  <a:lnTo>
                    <a:pt x="39751" y="62484"/>
                  </a:lnTo>
                  <a:lnTo>
                    <a:pt x="39725" y="62611"/>
                  </a:lnTo>
                  <a:lnTo>
                    <a:pt x="38976" y="68135"/>
                  </a:lnTo>
                  <a:lnTo>
                    <a:pt x="36830" y="74803"/>
                  </a:lnTo>
                  <a:lnTo>
                    <a:pt x="36957" y="74676"/>
                  </a:lnTo>
                  <a:lnTo>
                    <a:pt x="33909" y="83312"/>
                  </a:lnTo>
                  <a:lnTo>
                    <a:pt x="31623" y="91948"/>
                  </a:lnTo>
                  <a:lnTo>
                    <a:pt x="31445" y="92456"/>
                  </a:lnTo>
                  <a:lnTo>
                    <a:pt x="28956" y="99949"/>
                  </a:lnTo>
                  <a:lnTo>
                    <a:pt x="27000" y="107403"/>
                  </a:lnTo>
                  <a:lnTo>
                    <a:pt x="23876" y="112903"/>
                  </a:lnTo>
                  <a:lnTo>
                    <a:pt x="23241" y="114300"/>
                  </a:lnTo>
                  <a:lnTo>
                    <a:pt x="21361" y="119938"/>
                  </a:lnTo>
                  <a:lnTo>
                    <a:pt x="18669" y="124460"/>
                  </a:lnTo>
                  <a:lnTo>
                    <a:pt x="18542" y="124714"/>
                  </a:lnTo>
                  <a:lnTo>
                    <a:pt x="16040" y="129057"/>
                  </a:lnTo>
                  <a:lnTo>
                    <a:pt x="13081" y="132334"/>
                  </a:lnTo>
                  <a:lnTo>
                    <a:pt x="12319" y="133350"/>
                  </a:lnTo>
                  <a:lnTo>
                    <a:pt x="9144" y="138049"/>
                  </a:lnTo>
                  <a:lnTo>
                    <a:pt x="9652" y="137541"/>
                  </a:lnTo>
                  <a:lnTo>
                    <a:pt x="7213" y="140474"/>
                  </a:lnTo>
                  <a:lnTo>
                    <a:pt x="0" y="148082"/>
                  </a:lnTo>
                  <a:lnTo>
                    <a:pt x="381" y="153162"/>
                  </a:lnTo>
                  <a:lnTo>
                    <a:pt x="10668" y="154432"/>
                  </a:lnTo>
                  <a:lnTo>
                    <a:pt x="11557" y="154178"/>
                  </a:lnTo>
                  <a:lnTo>
                    <a:pt x="25400" y="142367"/>
                  </a:lnTo>
                  <a:lnTo>
                    <a:pt x="24892" y="143129"/>
                  </a:lnTo>
                  <a:lnTo>
                    <a:pt x="25577" y="142367"/>
                  </a:lnTo>
                  <a:lnTo>
                    <a:pt x="27978" y="139700"/>
                  </a:lnTo>
                  <a:lnTo>
                    <a:pt x="28448" y="139192"/>
                  </a:lnTo>
                  <a:lnTo>
                    <a:pt x="29591" y="137668"/>
                  </a:lnTo>
                  <a:lnTo>
                    <a:pt x="29654" y="137541"/>
                  </a:lnTo>
                  <a:lnTo>
                    <a:pt x="32385" y="132715"/>
                  </a:lnTo>
                  <a:lnTo>
                    <a:pt x="34112" y="129794"/>
                  </a:lnTo>
                  <a:lnTo>
                    <a:pt x="34950" y="128397"/>
                  </a:lnTo>
                  <a:lnTo>
                    <a:pt x="35560" y="127381"/>
                  </a:lnTo>
                  <a:lnTo>
                    <a:pt x="36322" y="125857"/>
                  </a:lnTo>
                  <a:lnTo>
                    <a:pt x="38011" y="120777"/>
                  </a:lnTo>
                  <a:lnTo>
                    <a:pt x="38049" y="120650"/>
                  </a:lnTo>
                  <a:lnTo>
                    <a:pt x="38379" y="119672"/>
                  </a:lnTo>
                  <a:lnTo>
                    <a:pt x="38531" y="119380"/>
                  </a:lnTo>
                  <a:lnTo>
                    <a:pt x="38671" y="119126"/>
                  </a:lnTo>
                  <a:lnTo>
                    <a:pt x="41402" y="114173"/>
                  </a:lnTo>
                  <a:lnTo>
                    <a:pt x="42164" y="112268"/>
                  </a:lnTo>
                  <a:lnTo>
                    <a:pt x="43218" y="108204"/>
                  </a:lnTo>
                  <a:lnTo>
                    <a:pt x="43688" y="106426"/>
                  </a:lnTo>
                  <a:lnTo>
                    <a:pt x="44323" y="104013"/>
                  </a:lnTo>
                  <a:lnTo>
                    <a:pt x="44196" y="104521"/>
                  </a:lnTo>
                  <a:lnTo>
                    <a:pt x="44348" y="104013"/>
                  </a:lnTo>
                  <a:lnTo>
                    <a:pt x="46609" y="96901"/>
                  </a:lnTo>
                  <a:lnTo>
                    <a:pt x="46863" y="96266"/>
                  </a:lnTo>
                  <a:lnTo>
                    <a:pt x="48895" y="87630"/>
                  </a:lnTo>
                  <a:lnTo>
                    <a:pt x="48768" y="88265"/>
                  </a:lnTo>
                  <a:lnTo>
                    <a:pt x="48958" y="87630"/>
                  </a:lnTo>
                  <a:lnTo>
                    <a:pt x="51562" y="79502"/>
                  </a:lnTo>
                  <a:lnTo>
                    <a:pt x="51562" y="79248"/>
                  </a:lnTo>
                  <a:lnTo>
                    <a:pt x="52844" y="74676"/>
                  </a:lnTo>
                  <a:lnTo>
                    <a:pt x="53594" y="72009"/>
                  </a:lnTo>
                  <a:lnTo>
                    <a:pt x="53848" y="70612"/>
                  </a:lnTo>
                  <a:lnTo>
                    <a:pt x="54000" y="68961"/>
                  </a:lnTo>
                  <a:lnTo>
                    <a:pt x="54127" y="67691"/>
                  </a:lnTo>
                  <a:lnTo>
                    <a:pt x="54457" y="64389"/>
                  </a:lnTo>
                  <a:lnTo>
                    <a:pt x="54483" y="64262"/>
                  </a:lnTo>
                  <a:lnTo>
                    <a:pt x="54483" y="64389"/>
                  </a:lnTo>
                  <a:lnTo>
                    <a:pt x="54508" y="64135"/>
                  </a:lnTo>
                  <a:lnTo>
                    <a:pt x="55499" y="54991"/>
                  </a:lnTo>
                  <a:close/>
                </a:path>
                <a:path w="104775" h="154939">
                  <a:moveTo>
                    <a:pt x="104775" y="16637"/>
                  </a:moveTo>
                  <a:lnTo>
                    <a:pt x="96012" y="0"/>
                  </a:lnTo>
                  <a:lnTo>
                    <a:pt x="102997" y="17399"/>
                  </a:lnTo>
                  <a:lnTo>
                    <a:pt x="104775" y="166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160506" y="2776093"/>
              <a:ext cx="228600" cy="11010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319519" y="2969768"/>
              <a:ext cx="777486" cy="261747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1214608" y="3042792"/>
              <a:ext cx="349250" cy="153670"/>
            </a:xfrm>
            <a:custGeom>
              <a:avLst/>
              <a:gdLst/>
              <a:ahLst/>
              <a:cxnLst/>
              <a:rect l="l" t="t" r="r" b="b"/>
              <a:pathLst>
                <a:path w="349250" h="153669">
                  <a:moveTo>
                    <a:pt x="23622" y="65151"/>
                  </a:moveTo>
                  <a:lnTo>
                    <a:pt x="10160" y="61595"/>
                  </a:lnTo>
                  <a:lnTo>
                    <a:pt x="381" y="98425"/>
                  </a:lnTo>
                  <a:lnTo>
                    <a:pt x="127" y="100076"/>
                  </a:lnTo>
                  <a:lnTo>
                    <a:pt x="0" y="134366"/>
                  </a:lnTo>
                  <a:lnTo>
                    <a:pt x="635" y="137160"/>
                  </a:lnTo>
                  <a:lnTo>
                    <a:pt x="1016" y="138049"/>
                  </a:lnTo>
                  <a:lnTo>
                    <a:pt x="1524" y="134048"/>
                  </a:lnTo>
                  <a:lnTo>
                    <a:pt x="1905" y="139573"/>
                  </a:lnTo>
                  <a:lnTo>
                    <a:pt x="13716" y="137160"/>
                  </a:lnTo>
                  <a:lnTo>
                    <a:pt x="14224" y="134366"/>
                  </a:lnTo>
                  <a:lnTo>
                    <a:pt x="14224" y="131191"/>
                  </a:lnTo>
                  <a:lnTo>
                    <a:pt x="14122" y="101981"/>
                  </a:lnTo>
                  <a:lnTo>
                    <a:pt x="14109" y="101434"/>
                  </a:lnTo>
                  <a:lnTo>
                    <a:pt x="13970" y="101981"/>
                  </a:lnTo>
                  <a:lnTo>
                    <a:pt x="14097" y="100076"/>
                  </a:lnTo>
                  <a:lnTo>
                    <a:pt x="14109" y="101434"/>
                  </a:lnTo>
                  <a:lnTo>
                    <a:pt x="14465" y="100076"/>
                  </a:lnTo>
                  <a:lnTo>
                    <a:pt x="23622" y="65151"/>
                  </a:lnTo>
                  <a:close/>
                </a:path>
                <a:path w="349250" h="153669">
                  <a:moveTo>
                    <a:pt x="79248" y="19558"/>
                  </a:moveTo>
                  <a:lnTo>
                    <a:pt x="78867" y="0"/>
                  </a:lnTo>
                  <a:lnTo>
                    <a:pt x="66421" y="7366"/>
                  </a:lnTo>
                  <a:lnTo>
                    <a:pt x="79248" y="19558"/>
                  </a:lnTo>
                  <a:close/>
                </a:path>
                <a:path w="349250" h="153669">
                  <a:moveTo>
                    <a:pt x="349250" y="43434"/>
                  </a:moveTo>
                  <a:lnTo>
                    <a:pt x="329692" y="61849"/>
                  </a:lnTo>
                  <a:lnTo>
                    <a:pt x="330200" y="60833"/>
                  </a:lnTo>
                  <a:lnTo>
                    <a:pt x="316611" y="81280"/>
                  </a:lnTo>
                  <a:lnTo>
                    <a:pt x="316738" y="81026"/>
                  </a:lnTo>
                  <a:lnTo>
                    <a:pt x="316547" y="81280"/>
                  </a:lnTo>
                  <a:lnTo>
                    <a:pt x="301663" y="101434"/>
                  </a:lnTo>
                  <a:lnTo>
                    <a:pt x="289572" y="106553"/>
                  </a:lnTo>
                  <a:lnTo>
                    <a:pt x="276733" y="106553"/>
                  </a:lnTo>
                  <a:lnTo>
                    <a:pt x="264439" y="106667"/>
                  </a:lnTo>
                  <a:lnTo>
                    <a:pt x="257695" y="104521"/>
                  </a:lnTo>
                  <a:lnTo>
                    <a:pt x="255409" y="103797"/>
                  </a:lnTo>
                  <a:lnTo>
                    <a:pt x="254965" y="103505"/>
                  </a:lnTo>
                  <a:lnTo>
                    <a:pt x="249872" y="100203"/>
                  </a:lnTo>
                  <a:lnTo>
                    <a:pt x="248526" y="99339"/>
                  </a:lnTo>
                  <a:lnTo>
                    <a:pt x="247942" y="98679"/>
                  </a:lnTo>
                  <a:lnTo>
                    <a:pt x="242658" y="92710"/>
                  </a:lnTo>
                  <a:lnTo>
                    <a:pt x="242011" y="91986"/>
                  </a:lnTo>
                  <a:lnTo>
                    <a:pt x="241617" y="91313"/>
                  </a:lnTo>
                  <a:lnTo>
                    <a:pt x="237337" y="83947"/>
                  </a:lnTo>
                  <a:lnTo>
                    <a:pt x="237032" y="83451"/>
                  </a:lnTo>
                  <a:lnTo>
                    <a:pt x="236753" y="82677"/>
                  </a:lnTo>
                  <a:lnTo>
                    <a:pt x="233172" y="73152"/>
                  </a:lnTo>
                  <a:lnTo>
                    <a:pt x="233426" y="73660"/>
                  </a:lnTo>
                  <a:lnTo>
                    <a:pt x="233260" y="73152"/>
                  </a:lnTo>
                  <a:lnTo>
                    <a:pt x="230835" y="65151"/>
                  </a:lnTo>
                  <a:lnTo>
                    <a:pt x="230708" y="64757"/>
                  </a:lnTo>
                  <a:lnTo>
                    <a:pt x="230593" y="63627"/>
                  </a:lnTo>
                  <a:lnTo>
                    <a:pt x="230339" y="61087"/>
                  </a:lnTo>
                  <a:lnTo>
                    <a:pt x="229997" y="57658"/>
                  </a:lnTo>
                  <a:lnTo>
                    <a:pt x="229806" y="56642"/>
                  </a:lnTo>
                  <a:lnTo>
                    <a:pt x="229743" y="56261"/>
                  </a:lnTo>
                  <a:lnTo>
                    <a:pt x="228981" y="53594"/>
                  </a:lnTo>
                  <a:lnTo>
                    <a:pt x="228600" y="52197"/>
                  </a:lnTo>
                  <a:lnTo>
                    <a:pt x="212344" y="53594"/>
                  </a:lnTo>
                  <a:lnTo>
                    <a:pt x="212750" y="52832"/>
                  </a:lnTo>
                  <a:lnTo>
                    <a:pt x="214249" y="50038"/>
                  </a:lnTo>
                  <a:lnTo>
                    <a:pt x="211582" y="52832"/>
                  </a:lnTo>
                  <a:lnTo>
                    <a:pt x="211709" y="52578"/>
                  </a:lnTo>
                  <a:lnTo>
                    <a:pt x="204978" y="59182"/>
                  </a:lnTo>
                  <a:lnTo>
                    <a:pt x="195707" y="69596"/>
                  </a:lnTo>
                  <a:lnTo>
                    <a:pt x="167259" y="98806"/>
                  </a:lnTo>
                  <a:lnTo>
                    <a:pt x="151384" y="114173"/>
                  </a:lnTo>
                  <a:lnTo>
                    <a:pt x="137109" y="127215"/>
                  </a:lnTo>
                  <a:lnTo>
                    <a:pt x="125260" y="135572"/>
                  </a:lnTo>
                  <a:lnTo>
                    <a:pt x="117017" y="138176"/>
                  </a:lnTo>
                  <a:lnTo>
                    <a:pt x="107823" y="138176"/>
                  </a:lnTo>
                  <a:lnTo>
                    <a:pt x="107823" y="138684"/>
                  </a:lnTo>
                  <a:lnTo>
                    <a:pt x="107467" y="138557"/>
                  </a:lnTo>
                  <a:lnTo>
                    <a:pt x="107111" y="138557"/>
                  </a:lnTo>
                  <a:lnTo>
                    <a:pt x="107480" y="138633"/>
                  </a:lnTo>
                  <a:lnTo>
                    <a:pt x="107416" y="138201"/>
                  </a:lnTo>
                  <a:lnTo>
                    <a:pt x="107492" y="138557"/>
                  </a:lnTo>
                  <a:lnTo>
                    <a:pt x="107823" y="138684"/>
                  </a:lnTo>
                  <a:lnTo>
                    <a:pt x="107823" y="138176"/>
                  </a:lnTo>
                  <a:lnTo>
                    <a:pt x="107416" y="138176"/>
                  </a:lnTo>
                  <a:lnTo>
                    <a:pt x="107302" y="137287"/>
                  </a:lnTo>
                  <a:lnTo>
                    <a:pt x="107035" y="135255"/>
                  </a:lnTo>
                  <a:lnTo>
                    <a:pt x="107061" y="135382"/>
                  </a:lnTo>
                  <a:lnTo>
                    <a:pt x="107061" y="134493"/>
                  </a:lnTo>
                  <a:lnTo>
                    <a:pt x="106934" y="108331"/>
                  </a:lnTo>
                  <a:lnTo>
                    <a:pt x="106045" y="70104"/>
                  </a:lnTo>
                  <a:lnTo>
                    <a:pt x="91186" y="70358"/>
                  </a:lnTo>
                  <a:lnTo>
                    <a:pt x="91681" y="108585"/>
                  </a:lnTo>
                  <a:lnTo>
                    <a:pt x="91681" y="136398"/>
                  </a:lnTo>
                  <a:lnTo>
                    <a:pt x="105029" y="153543"/>
                  </a:lnTo>
                  <a:lnTo>
                    <a:pt x="117983" y="153543"/>
                  </a:lnTo>
                  <a:lnTo>
                    <a:pt x="120396" y="153289"/>
                  </a:lnTo>
                  <a:lnTo>
                    <a:pt x="130810" y="149987"/>
                  </a:lnTo>
                  <a:lnTo>
                    <a:pt x="132842" y="148971"/>
                  </a:lnTo>
                  <a:lnTo>
                    <a:pt x="144373" y="140843"/>
                  </a:lnTo>
                  <a:lnTo>
                    <a:pt x="146177" y="139573"/>
                  </a:lnTo>
                  <a:lnTo>
                    <a:pt x="147193" y="138684"/>
                  </a:lnTo>
                  <a:lnTo>
                    <a:pt x="147332" y="138557"/>
                  </a:lnTo>
                  <a:lnTo>
                    <a:pt x="147739" y="138176"/>
                  </a:lnTo>
                  <a:lnTo>
                    <a:pt x="149631" y="136398"/>
                  </a:lnTo>
                  <a:lnTo>
                    <a:pt x="150850" y="135255"/>
                  </a:lnTo>
                  <a:lnTo>
                    <a:pt x="158965" y="127635"/>
                  </a:lnTo>
                  <a:lnTo>
                    <a:pt x="159639" y="127000"/>
                  </a:lnTo>
                  <a:lnTo>
                    <a:pt x="161671" y="125095"/>
                  </a:lnTo>
                  <a:lnTo>
                    <a:pt x="195961" y="89662"/>
                  </a:lnTo>
                  <a:lnTo>
                    <a:pt x="214464" y="69469"/>
                  </a:lnTo>
                  <a:lnTo>
                    <a:pt x="214769" y="69151"/>
                  </a:lnTo>
                  <a:lnTo>
                    <a:pt x="214884" y="68961"/>
                  </a:lnTo>
                  <a:lnTo>
                    <a:pt x="214896" y="69596"/>
                  </a:lnTo>
                  <a:lnTo>
                    <a:pt x="217297" y="78232"/>
                  </a:lnTo>
                  <a:lnTo>
                    <a:pt x="236601" y="111506"/>
                  </a:lnTo>
                  <a:lnTo>
                    <a:pt x="276733" y="123952"/>
                  </a:lnTo>
                  <a:lnTo>
                    <a:pt x="291211" y="123952"/>
                  </a:lnTo>
                  <a:lnTo>
                    <a:pt x="294767" y="123190"/>
                  </a:lnTo>
                  <a:lnTo>
                    <a:pt x="310515" y="116205"/>
                  </a:lnTo>
                  <a:lnTo>
                    <a:pt x="314071" y="113284"/>
                  </a:lnTo>
                  <a:lnTo>
                    <a:pt x="318147" y="107315"/>
                  </a:lnTo>
                  <a:lnTo>
                    <a:pt x="318681" y="106553"/>
                  </a:lnTo>
                  <a:lnTo>
                    <a:pt x="320852" y="103378"/>
                  </a:lnTo>
                  <a:lnTo>
                    <a:pt x="322770" y="100584"/>
                  </a:lnTo>
                  <a:lnTo>
                    <a:pt x="329819" y="90297"/>
                  </a:lnTo>
                  <a:lnTo>
                    <a:pt x="330200" y="89789"/>
                  </a:lnTo>
                  <a:lnTo>
                    <a:pt x="342392" y="68453"/>
                  </a:lnTo>
                  <a:lnTo>
                    <a:pt x="343154" y="66675"/>
                  </a:lnTo>
                  <a:lnTo>
                    <a:pt x="344411" y="61849"/>
                  </a:lnTo>
                  <a:lnTo>
                    <a:pt x="349250" y="4343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6" name="object 3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335393" y="2729229"/>
            <a:ext cx="685546" cy="216916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9995281" y="2710942"/>
            <a:ext cx="255650" cy="128397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1049565" y="3310763"/>
            <a:ext cx="604335" cy="25577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3572" y="607089"/>
            <a:ext cx="2895479" cy="24850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6712" y="1110741"/>
            <a:ext cx="10526395" cy="1391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10"/>
              </a:spcBef>
            </a:pP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Instead,</a:t>
            </a:r>
            <a:r>
              <a:rPr sz="1800" b="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20" dirty="0">
                <a:solidFill>
                  <a:srgbClr val="231F20"/>
                </a:solidFill>
                <a:latin typeface="Arial MT"/>
                <a:cs typeface="Arial MT"/>
              </a:rPr>
              <a:t>we</a:t>
            </a:r>
            <a:r>
              <a:rPr sz="1800" b="0" spc="3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231F20"/>
                </a:solidFill>
                <a:latin typeface="Arial MT"/>
                <a:cs typeface="Arial MT"/>
              </a:rPr>
              <a:t>can</a:t>
            </a:r>
            <a:r>
              <a:rPr sz="1800" b="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use </a:t>
            </a:r>
            <a:r>
              <a:rPr sz="1800" b="0" dirty="0">
                <a:solidFill>
                  <a:srgbClr val="231F20"/>
                </a:solidFill>
                <a:latin typeface="Arial MT"/>
                <a:cs typeface="Arial MT"/>
              </a:rPr>
              <a:t>a </a:t>
            </a:r>
            <a:r>
              <a:rPr sz="1800" b="0" spc="-10" dirty="0">
                <a:solidFill>
                  <a:srgbClr val="231F20"/>
                </a:solidFill>
                <a:latin typeface="Arial MT"/>
                <a:cs typeface="Arial MT"/>
              </a:rPr>
              <a:t>technique</a:t>
            </a:r>
            <a:r>
              <a:rPr sz="1800" b="0" spc="3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10" dirty="0">
                <a:solidFill>
                  <a:srgbClr val="231F20"/>
                </a:solidFill>
                <a:latin typeface="Arial MT"/>
                <a:cs typeface="Arial MT"/>
              </a:rPr>
              <a:t>known</a:t>
            </a:r>
            <a:r>
              <a:rPr sz="1800" b="0" spc="4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as</a:t>
            </a:r>
            <a:r>
              <a:rPr sz="1800" b="0" spc="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ACED"/>
                </a:solidFill>
                <a:latin typeface="Arial"/>
                <a:cs typeface="Arial"/>
              </a:rPr>
              <a:t>copy-on-write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,</a:t>
            </a:r>
            <a:r>
              <a:rPr sz="1800" b="0" spc="-4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15" dirty="0">
                <a:solidFill>
                  <a:srgbClr val="231F20"/>
                </a:solidFill>
                <a:latin typeface="Arial MT"/>
                <a:cs typeface="Arial MT"/>
              </a:rPr>
              <a:t>which</a:t>
            </a:r>
            <a:r>
              <a:rPr sz="1800" b="0" spc="5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15" dirty="0">
                <a:solidFill>
                  <a:srgbClr val="231F20"/>
                </a:solidFill>
                <a:latin typeface="Arial MT"/>
                <a:cs typeface="Arial MT"/>
              </a:rPr>
              <a:t>works</a:t>
            </a:r>
            <a:r>
              <a:rPr sz="1800" b="0" spc="5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by</a:t>
            </a:r>
            <a:r>
              <a:rPr sz="1800" b="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15" dirty="0">
                <a:solidFill>
                  <a:srgbClr val="231F20"/>
                </a:solidFill>
                <a:latin typeface="Arial MT"/>
                <a:cs typeface="Arial MT"/>
              </a:rPr>
              <a:t>allowing</a:t>
            </a:r>
            <a:r>
              <a:rPr sz="1800" b="0" spc="6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231F20"/>
                </a:solidFill>
                <a:latin typeface="Arial MT"/>
                <a:cs typeface="Arial MT"/>
              </a:rPr>
              <a:t>the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parent</a:t>
            </a:r>
            <a:r>
              <a:rPr sz="1800" b="0" spc="2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and</a:t>
            </a:r>
            <a:r>
              <a:rPr sz="1800" b="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child </a:t>
            </a:r>
            <a:r>
              <a:rPr sz="1800" b="0" spc="-484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processes</a:t>
            </a:r>
            <a:r>
              <a:rPr sz="1800" b="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10" dirty="0">
                <a:solidFill>
                  <a:srgbClr val="231F20"/>
                </a:solidFill>
                <a:latin typeface="Arial MT"/>
                <a:cs typeface="Arial MT"/>
              </a:rPr>
              <a:t>initially</a:t>
            </a:r>
            <a:r>
              <a:rPr sz="1800" b="0" spc="3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231F20"/>
                </a:solidFill>
                <a:latin typeface="Arial MT"/>
                <a:cs typeface="Arial MT"/>
              </a:rPr>
              <a:t>to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 share</a:t>
            </a:r>
            <a:r>
              <a:rPr sz="1800" b="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231F20"/>
                </a:solidFill>
                <a:latin typeface="Arial MT"/>
                <a:cs typeface="Arial MT"/>
              </a:rPr>
              <a:t>the same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 pages.</a:t>
            </a:r>
            <a:r>
              <a:rPr sz="1800" b="0" spc="-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These</a:t>
            </a:r>
            <a:r>
              <a:rPr sz="1800" b="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shared</a:t>
            </a:r>
            <a:r>
              <a:rPr sz="1800" b="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10" dirty="0">
                <a:solidFill>
                  <a:srgbClr val="231F20"/>
                </a:solidFill>
                <a:latin typeface="Arial MT"/>
                <a:cs typeface="Arial MT"/>
              </a:rPr>
              <a:t>pages</a:t>
            </a:r>
            <a:r>
              <a:rPr sz="1800" b="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are</a:t>
            </a:r>
            <a:r>
              <a:rPr sz="1800" b="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231F20"/>
                </a:solidFill>
                <a:latin typeface="Arial MT"/>
                <a:cs typeface="Arial MT"/>
              </a:rPr>
              <a:t>marked</a:t>
            </a:r>
            <a:r>
              <a:rPr sz="1800" b="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as</a:t>
            </a:r>
            <a:r>
              <a:rPr sz="1800" b="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10" dirty="0">
                <a:solidFill>
                  <a:srgbClr val="231F20"/>
                </a:solidFill>
                <a:latin typeface="Arial MT"/>
                <a:cs typeface="Arial MT"/>
              </a:rPr>
              <a:t>copy-on-write</a:t>
            </a:r>
            <a:r>
              <a:rPr sz="1800" b="0" spc="4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pages, </a:t>
            </a:r>
            <a:r>
              <a:rPr sz="1800" b="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meaning</a:t>
            </a:r>
            <a:r>
              <a:rPr sz="1800" b="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that</a:t>
            </a:r>
            <a:r>
              <a:rPr sz="1800" b="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if</a:t>
            </a:r>
            <a:r>
              <a:rPr sz="1800" b="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either</a:t>
            </a:r>
            <a:r>
              <a:rPr sz="1800" b="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process</a:t>
            </a:r>
            <a:r>
              <a:rPr sz="1800" b="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10" dirty="0">
                <a:solidFill>
                  <a:srgbClr val="231F20"/>
                </a:solidFill>
                <a:latin typeface="Arial MT"/>
                <a:cs typeface="Arial MT"/>
              </a:rPr>
              <a:t>writes</a:t>
            </a:r>
            <a:r>
              <a:rPr sz="1800" b="0" spc="4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231F20"/>
                </a:solidFill>
                <a:latin typeface="Arial MT"/>
                <a:cs typeface="Arial MT"/>
              </a:rPr>
              <a:t>to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231F20"/>
                </a:solidFill>
                <a:latin typeface="Arial MT"/>
                <a:cs typeface="Arial MT"/>
              </a:rPr>
              <a:t>a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 shared</a:t>
            </a:r>
            <a:r>
              <a:rPr sz="1800" b="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10" dirty="0">
                <a:solidFill>
                  <a:srgbClr val="231F20"/>
                </a:solidFill>
                <a:latin typeface="Arial MT"/>
                <a:cs typeface="Arial MT"/>
              </a:rPr>
              <a:t>page,</a:t>
            </a:r>
            <a:r>
              <a:rPr sz="1800" b="0" spc="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231F20"/>
                </a:solidFill>
                <a:latin typeface="Arial MT"/>
                <a:cs typeface="Arial MT"/>
              </a:rPr>
              <a:t>a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 copy</a:t>
            </a:r>
            <a:r>
              <a:rPr sz="1800" b="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of</a:t>
            </a:r>
            <a:r>
              <a:rPr sz="1800" b="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the</a:t>
            </a:r>
            <a:r>
              <a:rPr sz="1800" b="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shared</a:t>
            </a:r>
            <a:r>
              <a:rPr sz="1800" b="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page</a:t>
            </a:r>
            <a:r>
              <a:rPr sz="1800" b="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is</a:t>
            </a:r>
            <a:r>
              <a:rPr sz="1800" b="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created.</a:t>
            </a:r>
            <a:r>
              <a:rPr sz="1800" b="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10" dirty="0">
                <a:solidFill>
                  <a:srgbClr val="231F20"/>
                </a:solidFill>
                <a:latin typeface="Arial MT"/>
                <a:cs typeface="Arial MT"/>
              </a:rPr>
              <a:t>Copy-on-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10" dirty="0">
                <a:solidFill>
                  <a:srgbClr val="231F20"/>
                </a:solidFill>
                <a:latin typeface="Arial MT"/>
                <a:cs typeface="Arial MT"/>
              </a:rPr>
              <a:t>write</a:t>
            </a:r>
            <a:r>
              <a:rPr sz="1800" b="0" spc="3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is illustrated</a:t>
            </a:r>
            <a:r>
              <a:rPr sz="1800" b="0" spc="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in Figures</a:t>
            </a:r>
            <a:r>
              <a:rPr sz="1800" b="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10.7</a:t>
            </a:r>
            <a:r>
              <a:rPr sz="1800" b="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and</a:t>
            </a:r>
            <a:r>
              <a:rPr sz="1800" b="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10.8,</a:t>
            </a:r>
            <a:r>
              <a:rPr sz="1800" b="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15" dirty="0">
                <a:solidFill>
                  <a:srgbClr val="231F20"/>
                </a:solidFill>
                <a:latin typeface="Arial MT"/>
                <a:cs typeface="Arial MT"/>
              </a:rPr>
              <a:t>which</a:t>
            </a:r>
            <a:r>
              <a:rPr sz="1800" b="0" spc="5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show</a:t>
            </a:r>
            <a:r>
              <a:rPr sz="1800" b="0" dirty="0">
                <a:solidFill>
                  <a:srgbClr val="231F20"/>
                </a:solidFill>
                <a:latin typeface="Arial MT"/>
                <a:cs typeface="Arial MT"/>
              </a:rPr>
              <a:t> the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contents</a:t>
            </a:r>
            <a:r>
              <a:rPr sz="1800" b="0" spc="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of </a:t>
            </a:r>
            <a:r>
              <a:rPr sz="1800" b="0" dirty="0">
                <a:solidFill>
                  <a:srgbClr val="231F20"/>
                </a:solidFill>
                <a:latin typeface="Arial MT"/>
                <a:cs typeface="Arial MT"/>
              </a:rPr>
              <a:t>the </a:t>
            </a:r>
            <a:r>
              <a:rPr sz="1800" b="0" spc="-10" dirty="0">
                <a:solidFill>
                  <a:srgbClr val="231F20"/>
                </a:solidFill>
                <a:latin typeface="Arial MT"/>
                <a:cs typeface="Arial MT"/>
              </a:rPr>
              <a:t>physical</a:t>
            </a:r>
            <a:r>
              <a:rPr sz="1800" b="0" spc="5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memory</a:t>
            </a:r>
            <a:r>
              <a:rPr sz="1800" b="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before</a:t>
            </a:r>
            <a:r>
              <a:rPr sz="1800" b="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and </a:t>
            </a:r>
            <a:r>
              <a:rPr sz="1800" b="0" spc="-484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after</a:t>
            </a:r>
            <a:r>
              <a:rPr sz="1800" b="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process</a:t>
            </a:r>
            <a:r>
              <a:rPr sz="1800" b="0" dirty="0">
                <a:solidFill>
                  <a:srgbClr val="231F20"/>
                </a:solidFill>
                <a:latin typeface="Arial MT"/>
                <a:cs typeface="Arial MT"/>
              </a:rPr>
              <a:t> 1</a:t>
            </a:r>
            <a:r>
              <a:rPr sz="1800" b="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modifies</a:t>
            </a:r>
            <a:r>
              <a:rPr sz="1800" b="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page</a:t>
            </a:r>
            <a:r>
              <a:rPr sz="1800" b="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C.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4661" y="2745862"/>
            <a:ext cx="5230343" cy="252374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368288" y="2583179"/>
            <a:ext cx="5577205" cy="2983865"/>
            <a:chOff x="6368288" y="2583179"/>
            <a:chExt cx="5577205" cy="298386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58331" y="2583179"/>
              <a:ext cx="5229225" cy="283006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68288" y="3761104"/>
              <a:ext cx="5577022" cy="180593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16712" y="5597144"/>
            <a:ext cx="10738485" cy="84264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 algn="just">
              <a:lnSpc>
                <a:spcPct val="98900"/>
              </a:lnSpc>
              <a:spcBef>
                <a:spcPts val="120"/>
              </a:spcBef>
            </a:pP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Only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pages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that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can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be modified need be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marked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as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copy-on-write.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Pages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that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cannot be modified (pages </a:t>
            </a:r>
            <a:r>
              <a:rPr sz="1800" spc="-49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containing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executable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code) can be shared by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the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parent and child.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Copy-on-write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is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a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common technique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used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by several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operating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systems,</a:t>
            </a:r>
            <a:r>
              <a:rPr sz="1800" spc="2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including</a:t>
            </a:r>
            <a:r>
              <a:rPr sz="18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Windows,</a:t>
            </a:r>
            <a:r>
              <a:rPr sz="1800" spc="5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Linux,</a:t>
            </a:r>
            <a:r>
              <a:rPr sz="18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and</a:t>
            </a:r>
            <a:r>
              <a:rPr sz="1800" spc="2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macOS.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58460" y="1390650"/>
            <a:ext cx="6243193" cy="6248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8586" y="1622297"/>
            <a:ext cx="4520590" cy="7734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213730" y="1655191"/>
            <a:ext cx="5668772" cy="4635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02792" y="1879345"/>
            <a:ext cx="9371406" cy="98678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499922" y="5726950"/>
            <a:ext cx="11063605" cy="765175"/>
            <a:chOff x="499922" y="5726950"/>
            <a:chExt cx="11063605" cy="765175"/>
          </a:xfrm>
        </p:grpSpPr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9922" y="5726950"/>
              <a:ext cx="6950532" cy="70016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2767" y="6420116"/>
              <a:ext cx="7618361" cy="7162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65186" y="5763907"/>
              <a:ext cx="4097782" cy="7069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4930" y="408254"/>
            <a:ext cx="99002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dirty="0">
                <a:solidFill>
                  <a:srgbClr val="000000"/>
                </a:solidFill>
                <a:latin typeface="Calibri Light"/>
                <a:cs typeface="Calibri Light"/>
              </a:rPr>
              <a:t>Do</a:t>
            </a:r>
            <a:r>
              <a:rPr sz="4400" b="0" spc="-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400" b="0" spc="-25" dirty="0">
                <a:solidFill>
                  <a:srgbClr val="000000"/>
                </a:solidFill>
                <a:latin typeface="Calibri Light"/>
                <a:cs typeface="Calibri Light"/>
              </a:rPr>
              <a:t>we</a:t>
            </a:r>
            <a:r>
              <a:rPr sz="4400" b="0" spc="-1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400" b="0" dirty="0">
                <a:solidFill>
                  <a:srgbClr val="000000"/>
                </a:solidFill>
                <a:latin typeface="Calibri Light"/>
                <a:cs typeface="Calibri Light"/>
              </a:rPr>
              <a:t>need the</a:t>
            </a:r>
            <a:r>
              <a:rPr sz="4400" b="0" spc="-2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400" b="0" spc="-20" dirty="0">
                <a:solidFill>
                  <a:srgbClr val="000000"/>
                </a:solidFill>
                <a:latin typeface="Calibri Light"/>
                <a:cs typeface="Calibri Light"/>
              </a:rPr>
              <a:t>entire</a:t>
            </a:r>
            <a:r>
              <a:rPr sz="4400" b="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400" b="0" spc="-25" dirty="0">
                <a:solidFill>
                  <a:srgbClr val="000000"/>
                </a:solidFill>
                <a:latin typeface="Calibri Light"/>
                <a:cs typeface="Calibri Light"/>
              </a:rPr>
              <a:t>program</a:t>
            </a:r>
            <a:r>
              <a:rPr sz="4400" b="0" spc="-3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400" b="0" dirty="0">
                <a:solidFill>
                  <a:srgbClr val="000000"/>
                </a:solidFill>
                <a:latin typeface="Calibri Light"/>
                <a:cs typeface="Calibri Light"/>
              </a:rPr>
              <a:t>in</a:t>
            </a:r>
            <a:r>
              <a:rPr sz="4400" b="0" spc="-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400" b="0" dirty="0">
                <a:solidFill>
                  <a:srgbClr val="000000"/>
                </a:solidFill>
                <a:latin typeface="Calibri Light"/>
                <a:cs typeface="Calibri Light"/>
              </a:rPr>
              <a:t>memory?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9802" y="1870352"/>
            <a:ext cx="10880251" cy="329421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0700" y="1347978"/>
            <a:ext cx="11156315" cy="47586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500"/>
              </a:lnSpc>
              <a:spcBef>
                <a:spcPts val="110"/>
              </a:spcBef>
            </a:pP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The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Arial"/>
                <a:cs typeface="Arial"/>
              </a:rPr>
              <a:t>frame</a:t>
            </a:r>
            <a:r>
              <a:rPr sz="2800" b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Arial"/>
                <a:cs typeface="Arial"/>
              </a:rPr>
              <a:t>allocation</a:t>
            </a:r>
            <a:r>
              <a:rPr sz="2800" b="1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Arial"/>
                <a:cs typeface="Arial"/>
              </a:rPr>
              <a:t>problem</a:t>
            </a:r>
            <a:r>
              <a:rPr sz="2800" b="1" spc="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refers</a:t>
            </a:r>
            <a:r>
              <a:rPr sz="2400" spc="-2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to</a:t>
            </a:r>
            <a:r>
              <a:rPr sz="2400" spc="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the</a:t>
            </a:r>
            <a:r>
              <a:rPr sz="2400" spc="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challenge</a:t>
            </a:r>
            <a:r>
              <a:rPr sz="2400" spc="3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of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allocating</a:t>
            </a:r>
            <a:r>
              <a:rPr sz="2400" spc="2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limited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physical</a:t>
            </a:r>
            <a:r>
              <a:rPr sz="2400" spc="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memory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frames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among</a:t>
            </a:r>
            <a:r>
              <a:rPr sz="2400" spc="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multiple</a:t>
            </a:r>
            <a:r>
              <a:rPr sz="2400" spc="1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processes or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pages</a:t>
            </a:r>
            <a:r>
              <a:rPr sz="2400" spc="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in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a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virtual memory </a:t>
            </a:r>
            <a:r>
              <a:rPr sz="2400" spc="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system.</a:t>
            </a:r>
            <a:r>
              <a:rPr sz="2400" spc="-1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It</a:t>
            </a:r>
            <a:r>
              <a:rPr sz="2400" spc="-2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involves</a:t>
            </a:r>
            <a:r>
              <a:rPr sz="2400" spc="4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deciding</a:t>
            </a:r>
            <a:r>
              <a:rPr sz="2400" spc="3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how</a:t>
            </a:r>
            <a:r>
              <a:rPr sz="2400" spc="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many</a:t>
            </a:r>
            <a:r>
              <a:rPr sz="2400" spc="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physical</a:t>
            </a:r>
            <a:r>
              <a:rPr sz="2400" spc="3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memory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 frames</a:t>
            </a:r>
            <a:r>
              <a:rPr sz="2400" spc="-2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to</a:t>
            </a:r>
            <a:r>
              <a:rPr sz="2400" spc="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allocate</a:t>
            </a:r>
            <a:r>
              <a:rPr sz="2400" spc="2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to</a:t>
            </a:r>
            <a:r>
              <a:rPr sz="2400" spc="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each </a:t>
            </a:r>
            <a:r>
              <a:rPr sz="2400" spc="-65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process</a:t>
            </a:r>
            <a:r>
              <a:rPr sz="2400" spc="3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or</a:t>
            </a:r>
            <a:r>
              <a:rPr sz="2400" spc="3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page,</a:t>
            </a:r>
            <a:r>
              <a:rPr sz="2400" spc="3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and</a:t>
            </a:r>
            <a:r>
              <a:rPr sz="2400" spc="3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which</a:t>
            </a:r>
            <a:r>
              <a:rPr sz="2400" spc="4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frames</a:t>
            </a:r>
            <a:r>
              <a:rPr sz="2400" spc="2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should</a:t>
            </a:r>
            <a:r>
              <a:rPr sz="2400" spc="5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be</a:t>
            </a:r>
            <a:r>
              <a:rPr sz="2400" spc="2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allocated,</a:t>
            </a:r>
            <a:r>
              <a:rPr sz="2400" spc="4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to</a:t>
            </a:r>
            <a:r>
              <a:rPr sz="2400" spc="2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ensure</a:t>
            </a:r>
            <a:r>
              <a:rPr sz="2400" spc="4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efficient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 memory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usage</a:t>
            </a:r>
            <a:r>
              <a:rPr sz="2400" spc="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and</a:t>
            </a:r>
            <a:r>
              <a:rPr sz="2400" spc="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minimize</a:t>
            </a:r>
            <a:r>
              <a:rPr sz="2400" spc="1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page</a:t>
            </a:r>
            <a:r>
              <a:rPr sz="2400" spc="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faults.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>
              <a:latin typeface="Arial MT"/>
              <a:cs typeface="Arial MT"/>
            </a:endParaRPr>
          </a:p>
          <a:p>
            <a:pPr marL="12700" marR="237490">
              <a:lnSpc>
                <a:spcPct val="98800"/>
              </a:lnSpc>
              <a:spcBef>
                <a:spcPts val="5"/>
              </a:spcBef>
            </a:pP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The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page replacement</a:t>
            </a:r>
            <a:r>
              <a:rPr sz="2400" b="1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problem</a:t>
            </a:r>
            <a:r>
              <a:rPr sz="2400" b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specifically</a:t>
            </a:r>
            <a:r>
              <a:rPr sz="2400" spc="3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refers to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the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challenge</a:t>
            </a:r>
            <a:r>
              <a:rPr sz="2400" spc="3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of selecting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which</a:t>
            </a:r>
            <a:r>
              <a:rPr sz="2400" spc="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page(s)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should</a:t>
            </a:r>
            <a:r>
              <a:rPr sz="2400" spc="1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be evicted</a:t>
            </a:r>
            <a:r>
              <a:rPr sz="2400" spc="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from</a:t>
            </a:r>
            <a:r>
              <a:rPr sz="2400" spc="-2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physical</a:t>
            </a:r>
            <a:r>
              <a:rPr sz="2400" spc="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memory when</a:t>
            </a:r>
            <a:r>
              <a:rPr sz="2400" spc="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a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page</a:t>
            </a:r>
            <a:r>
              <a:rPr sz="2400" spc="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fault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occurs </a:t>
            </a:r>
            <a:r>
              <a:rPr sz="2400" spc="-65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and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 a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new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page</a:t>
            </a:r>
            <a:r>
              <a:rPr sz="2400" spc="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needs</a:t>
            </a:r>
            <a:r>
              <a:rPr sz="2400" spc="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to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be brought</a:t>
            </a:r>
            <a:r>
              <a:rPr sz="2400" spc="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in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from</a:t>
            </a:r>
            <a:r>
              <a:rPr sz="2400" spc="-2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disk.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650">
              <a:latin typeface="Arial MT"/>
              <a:cs typeface="Arial MT"/>
            </a:endParaRPr>
          </a:p>
          <a:p>
            <a:pPr marL="12700" marR="299085">
              <a:lnSpc>
                <a:spcPct val="98800"/>
              </a:lnSpc>
            </a:pPr>
            <a:r>
              <a:rPr sz="2000" dirty="0">
                <a:solidFill>
                  <a:srgbClr val="374151"/>
                </a:solidFill>
                <a:latin typeface="Arial MT"/>
                <a:cs typeface="Arial MT"/>
              </a:rPr>
              <a:t>The frame </a:t>
            </a:r>
            <a:r>
              <a:rPr sz="2000" spc="-5" dirty="0">
                <a:solidFill>
                  <a:srgbClr val="374151"/>
                </a:solidFill>
                <a:latin typeface="Arial MT"/>
                <a:cs typeface="Arial MT"/>
              </a:rPr>
              <a:t>allocation problem deals with the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initial allocation of </a:t>
            </a:r>
            <a:r>
              <a:rPr sz="2000" b="1" spc="-10" dirty="0">
                <a:solidFill>
                  <a:srgbClr val="FF0000"/>
                </a:solidFill>
                <a:latin typeface="Arial"/>
                <a:cs typeface="Arial"/>
              </a:rPr>
              <a:t>physical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memory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frames to </a:t>
            </a:r>
            <a:r>
              <a:rPr sz="2000" b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processes or pages</a:t>
            </a:r>
            <a:r>
              <a:rPr sz="2000" dirty="0">
                <a:solidFill>
                  <a:srgbClr val="374151"/>
                </a:solidFill>
                <a:latin typeface="Arial MT"/>
                <a:cs typeface="Arial MT"/>
              </a:rPr>
              <a:t>, </a:t>
            </a:r>
            <a:r>
              <a:rPr sz="2000" spc="-5" dirty="0">
                <a:solidFill>
                  <a:srgbClr val="374151"/>
                </a:solidFill>
                <a:latin typeface="Arial MT"/>
                <a:cs typeface="Arial MT"/>
              </a:rPr>
              <a:t>while the page replacement problem deals with the </a:t>
            </a:r>
            <a:r>
              <a:rPr sz="2000" b="1" spc="-5" dirty="0">
                <a:solidFill>
                  <a:srgbClr val="006FC0"/>
                </a:solidFill>
                <a:latin typeface="Arial"/>
                <a:cs typeface="Arial"/>
              </a:rPr>
              <a:t>selection </a:t>
            </a:r>
            <a:r>
              <a:rPr sz="2000" b="1" dirty="0">
                <a:solidFill>
                  <a:srgbClr val="006FC0"/>
                </a:solidFill>
                <a:latin typeface="Arial"/>
                <a:cs typeface="Arial"/>
              </a:rPr>
              <a:t>of pages to </a:t>
            </a:r>
            <a:r>
              <a:rPr sz="2000" b="1" spc="-54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6FC0"/>
                </a:solidFill>
                <a:latin typeface="Arial"/>
                <a:cs typeface="Arial"/>
              </a:rPr>
              <a:t>be </a:t>
            </a:r>
            <a:r>
              <a:rPr sz="2000" b="1" spc="-5" dirty="0">
                <a:solidFill>
                  <a:srgbClr val="006FC0"/>
                </a:solidFill>
                <a:latin typeface="Arial"/>
                <a:cs typeface="Arial"/>
              </a:rPr>
              <a:t>replaced</a:t>
            </a:r>
            <a:r>
              <a:rPr sz="2000" b="1" spc="-2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6FC0"/>
                </a:solidFill>
                <a:latin typeface="Arial"/>
                <a:cs typeface="Arial"/>
              </a:rPr>
              <a:t>from</a:t>
            </a:r>
            <a:r>
              <a:rPr sz="2000" b="1" spc="-2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006FC0"/>
                </a:solidFill>
                <a:latin typeface="Arial"/>
                <a:cs typeface="Arial"/>
              </a:rPr>
              <a:t>physical</a:t>
            </a:r>
            <a:r>
              <a:rPr sz="2000" b="1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6FC0"/>
                </a:solidFill>
                <a:latin typeface="Arial"/>
                <a:cs typeface="Arial"/>
              </a:rPr>
              <a:t>memory</a:t>
            </a:r>
            <a:r>
              <a:rPr sz="2000" b="1" spc="-3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b="1" spc="10" dirty="0">
                <a:solidFill>
                  <a:srgbClr val="006FC0"/>
                </a:solidFill>
                <a:latin typeface="Arial"/>
                <a:cs typeface="Arial"/>
              </a:rPr>
              <a:t>when</a:t>
            </a:r>
            <a:r>
              <a:rPr sz="2000" b="1" spc="-4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6FC0"/>
                </a:solidFill>
                <a:latin typeface="Arial"/>
                <a:cs typeface="Arial"/>
              </a:rPr>
              <a:t>needed</a:t>
            </a:r>
            <a:r>
              <a:rPr sz="2000" dirty="0">
                <a:solidFill>
                  <a:srgbClr val="374151"/>
                </a:solidFill>
                <a:latin typeface="Arial MT"/>
                <a:cs typeface="Arial MT"/>
              </a:rPr>
              <a:t>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87779" y="310641"/>
            <a:ext cx="86575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15" dirty="0">
                <a:solidFill>
                  <a:srgbClr val="000000"/>
                </a:solidFill>
                <a:latin typeface="Calibri Light"/>
                <a:cs typeface="Calibri Light"/>
              </a:rPr>
              <a:t>Frame</a:t>
            </a:r>
            <a:r>
              <a:rPr sz="4400" b="0" spc="-2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400" b="0" spc="-15" dirty="0">
                <a:solidFill>
                  <a:srgbClr val="000000"/>
                </a:solidFill>
                <a:latin typeface="Calibri Light"/>
                <a:cs typeface="Calibri Light"/>
              </a:rPr>
              <a:t>Allocation</a:t>
            </a:r>
            <a:r>
              <a:rPr sz="4400" b="0" spc="1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400" b="0" spc="-20" dirty="0">
                <a:solidFill>
                  <a:srgbClr val="000000"/>
                </a:solidFill>
                <a:latin typeface="Calibri Light"/>
                <a:cs typeface="Calibri Light"/>
              </a:rPr>
              <a:t>vs</a:t>
            </a:r>
            <a:r>
              <a:rPr sz="4400" b="0" spc="-1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400" b="0" spc="-30" dirty="0">
                <a:solidFill>
                  <a:srgbClr val="000000"/>
                </a:solidFill>
                <a:latin typeface="Calibri Light"/>
                <a:cs typeface="Calibri Light"/>
              </a:rPr>
              <a:t>Page</a:t>
            </a:r>
            <a:r>
              <a:rPr sz="4400" b="0" spc="-15" dirty="0">
                <a:solidFill>
                  <a:srgbClr val="000000"/>
                </a:solidFill>
                <a:latin typeface="Calibri Light"/>
                <a:cs typeface="Calibri Light"/>
              </a:rPr>
              <a:t> Replacement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2467" y="2500883"/>
            <a:ext cx="1090079" cy="3263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7083" y="3231642"/>
            <a:ext cx="5659628" cy="5715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240042" y="1739645"/>
            <a:ext cx="11615420" cy="1557655"/>
            <a:chOff x="240042" y="1739645"/>
            <a:chExt cx="11615420" cy="155765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42606" y="1752853"/>
              <a:ext cx="4053713" cy="9321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5298" y="2148585"/>
              <a:ext cx="11021597" cy="8712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6788" y="2844926"/>
              <a:ext cx="10220045" cy="8267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35907" y="1739645"/>
              <a:ext cx="7519034" cy="127800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0042" y="2009520"/>
              <a:ext cx="186855" cy="1287652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8353" y="3918965"/>
            <a:ext cx="11492420" cy="228326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66148" y="262636"/>
            <a:ext cx="741162" cy="61963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4964" y="435032"/>
            <a:ext cx="4278727" cy="29385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09066" y="881583"/>
            <a:ext cx="10805795" cy="5504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Page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replacement</a:t>
            </a:r>
            <a:r>
              <a:rPr sz="2400" b="1" spc="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is</a:t>
            </a:r>
            <a:r>
              <a:rPr sz="2400" spc="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a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mechanism</a:t>
            </a:r>
            <a:r>
              <a:rPr sz="2400" spc="3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used</a:t>
            </a:r>
            <a:r>
              <a:rPr sz="2400" spc="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in</a:t>
            </a:r>
            <a:r>
              <a:rPr sz="2400" spc="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demand</a:t>
            </a:r>
            <a:r>
              <a:rPr sz="2400" spc="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paging,</a:t>
            </a:r>
            <a:r>
              <a:rPr sz="2400" spc="2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a</a:t>
            </a:r>
            <a:r>
              <a:rPr sz="2400" spc="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virtual</a:t>
            </a:r>
            <a:r>
              <a:rPr sz="2400" spc="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memory </a:t>
            </a:r>
            <a:r>
              <a:rPr sz="2400" spc="-65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management</a:t>
            </a:r>
            <a:r>
              <a:rPr sz="2400" spc="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technique,</a:t>
            </a:r>
            <a:r>
              <a:rPr sz="2400" spc="2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where</a:t>
            </a:r>
            <a:r>
              <a:rPr sz="2400" spc="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the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 operating</a:t>
            </a:r>
            <a:r>
              <a:rPr sz="2400" spc="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system</a:t>
            </a:r>
            <a:r>
              <a:rPr sz="2400" spc="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selects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a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page</a:t>
            </a:r>
            <a:r>
              <a:rPr sz="2400" spc="2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from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physical</a:t>
            </a:r>
            <a:r>
              <a:rPr sz="2400" spc="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memory</a:t>
            </a:r>
            <a:r>
              <a:rPr sz="2400" spc="-1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to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be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replaced</a:t>
            </a:r>
            <a:r>
              <a:rPr sz="2400" spc="1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with</a:t>
            </a:r>
            <a:r>
              <a:rPr sz="2400" spc="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a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new page</a:t>
            </a:r>
            <a:r>
              <a:rPr sz="2400" spc="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from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disk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when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 there</a:t>
            </a:r>
            <a:r>
              <a:rPr sz="2400" spc="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is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no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 free</a:t>
            </a:r>
            <a:r>
              <a:rPr sz="2400" spc="-2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memory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 available</a:t>
            </a:r>
            <a:r>
              <a:rPr sz="2400" spc="4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for</a:t>
            </a:r>
            <a:r>
              <a:rPr sz="2400" spc="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a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page</a:t>
            </a:r>
            <a:r>
              <a:rPr sz="2400" spc="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requested</a:t>
            </a:r>
            <a:r>
              <a:rPr sz="2400" spc="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by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a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 process.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har char="•"/>
            </a:pPr>
            <a:endParaRPr sz="2500">
              <a:latin typeface="Arial MT"/>
              <a:cs typeface="Arial MT"/>
            </a:endParaRPr>
          </a:p>
          <a:p>
            <a:pPr marL="299085" marR="693420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The selection</a:t>
            </a:r>
            <a:r>
              <a:rPr sz="2400" spc="2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of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the</a:t>
            </a:r>
            <a:r>
              <a:rPr sz="2400" spc="-1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page</a:t>
            </a:r>
            <a:r>
              <a:rPr sz="2400" spc="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to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be replaced</a:t>
            </a:r>
            <a:r>
              <a:rPr sz="2400" spc="1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is typically</a:t>
            </a:r>
            <a:r>
              <a:rPr sz="2400" spc="1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based</a:t>
            </a:r>
            <a:r>
              <a:rPr sz="2400" spc="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on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various </a:t>
            </a:r>
            <a:r>
              <a:rPr sz="2400" spc="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algorithms,</a:t>
            </a:r>
            <a:r>
              <a:rPr sz="2400" spc="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such</a:t>
            </a:r>
            <a:r>
              <a:rPr sz="2400" spc="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as:</a:t>
            </a:r>
            <a:r>
              <a:rPr sz="2400" spc="-2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Least</a:t>
            </a:r>
            <a:r>
              <a:rPr sz="2400" spc="1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Recently</a:t>
            </a:r>
            <a:r>
              <a:rPr sz="2400" spc="2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Used</a:t>
            </a:r>
            <a:r>
              <a:rPr sz="2400" spc="-1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(LRU),</a:t>
            </a:r>
            <a:r>
              <a:rPr sz="2400" spc="1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FIFO,</a:t>
            </a:r>
            <a:r>
              <a:rPr sz="2400" spc="-2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70" dirty="0">
                <a:solidFill>
                  <a:srgbClr val="374151"/>
                </a:solidFill>
                <a:latin typeface="Arial MT"/>
                <a:cs typeface="Arial MT"/>
              </a:rPr>
              <a:t>OPT,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or 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Random </a:t>
            </a:r>
            <a:r>
              <a:rPr sz="2400" spc="-65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algorithms.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har char="•"/>
            </a:pPr>
            <a:endParaRPr sz="2500">
              <a:latin typeface="Arial MT"/>
              <a:cs typeface="Arial MT"/>
            </a:endParaRPr>
          </a:p>
          <a:p>
            <a:pPr marL="299085" marR="14604" indent="-287020">
              <a:lnSpc>
                <a:spcPct val="100000"/>
              </a:lnSpc>
              <a:spcBef>
                <a:spcPts val="5"/>
              </a:spcBef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The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selected</a:t>
            </a:r>
            <a:r>
              <a:rPr sz="2400" spc="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page</a:t>
            </a:r>
            <a:r>
              <a:rPr sz="2400" spc="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is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then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evicted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from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physical</a:t>
            </a:r>
            <a:r>
              <a:rPr sz="2400" spc="2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30" dirty="0">
                <a:solidFill>
                  <a:srgbClr val="374151"/>
                </a:solidFill>
                <a:latin typeface="Arial MT"/>
                <a:cs typeface="Arial MT"/>
              </a:rPr>
              <a:t>memory,</a:t>
            </a:r>
            <a:r>
              <a:rPr sz="2400" spc="-1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and</a:t>
            </a:r>
            <a:r>
              <a:rPr sz="2400" spc="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the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new</a:t>
            </a:r>
            <a:r>
              <a:rPr sz="2400" spc="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page</a:t>
            </a:r>
            <a:r>
              <a:rPr sz="2400" spc="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is </a:t>
            </a:r>
            <a:r>
              <a:rPr sz="2400" spc="-65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loaded</a:t>
            </a:r>
            <a:r>
              <a:rPr sz="2400" spc="1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from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 disk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into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the</a:t>
            </a:r>
            <a:r>
              <a:rPr sz="2400" spc="-1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vacated</a:t>
            </a:r>
            <a:r>
              <a:rPr sz="2400" spc="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page</a:t>
            </a:r>
            <a:r>
              <a:rPr sz="2400" spc="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frame.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har char="•"/>
            </a:pPr>
            <a:endParaRPr sz="2500">
              <a:latin typeface="Arial MT"/>
              <a:cs typeface="Arial MT"/>
            </a:endParaRPr>
          </a:p>
          <a:p>
            <a:pPr marL="299085" marR="43180" indent="-287020">
              <a:lnSpc>
                <a:spcPct val="98800"/>
              </a:lnSpc>
              <a:spcBef>
                <a:spcPts val="5"/>
              </a:spcBef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It</a:t>
            </a:r>
            <a:r>
              <a:rPr sz="2400" spc="-1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aims</a:t>
            </a:r>
            <a:r>
              <a:rPr sz="2400" spc="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to</a:t>
            </a:r>
            <a:r>
              <a:rPr sz="2400" spc="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optimize</a:t>
            </a:r>
            <a:r>
              <a:rPr sz="2400" spc="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memory usage</a:t>
            </a:r>
            <a:r>
              <a:rPr sz="2400" spc="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by 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efficiently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managing</a:t>
            </a:r>
            <a:r>
              <a:rPr sz="2400" spc="3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limited</a:t>
            </a:r>
            <a:r>
              <a:rPr sz="2400" spc="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physical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memory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resources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and ensuring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that the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most frequently accessed pages are </a:t>
            </a:r>
            <a:r>
              <a:rPr sz="2400" spc="-65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retained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in</a:t>
            </a:r>
            <a:r>
              <a:rPr sz="2400" spc="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30" dirty="0">
                <a:solidFill>
                  <a:srgbClr val="374151"/>
                </a:solidFill>
                <a:latin typeface="Arial MT"/>
                <a:cs typeface="Arial MT"/>
              </a:rPr>
              <a:t>memory,</a:t>
            </a:r>
            <a:r>
              <a:rPr sz="2400" spc="-1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while</a:t>
            </a:r>
            <a:r>
              <a:rPr sz="2400" spc="3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less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 frequently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used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pages</a:t>
            </a:r>
            <a:r>
              <a:rPr sz="2400" spc="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are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replaced</a:t>
            </a:r>
            <a:r>
              <a:rPr sz="2400" spc="1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to 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disk.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9299" y="4571365"/>
            <a:ext cx="40005" cy="12700"/>
          </a:xfrm>
          <a:custGeom>
            <a:avLst/>
            <a:gdLst/>
            <a:ahLst/>
            <a:cxnLst/>
            <a:rect l="l" t="t" r="r" b="b"/>
            <a:pathLst>
              <a:path w="40005" h="12700">
                <a:moveTo>
                  <a:pt x="8813" y="1905"/>
                </a:moveTo>
                <a:lnTo>
                  <a:pt x="1790" y="1905"/>
                </a:lnTo>
                <a:lnTo>
                  <a:pt x="1269" y="2667"/>
                </a:lnTo>
                <a:lnTo>
                  <a:pt x="177" y="5334"/>
                </a:lnTo>
                <a:lnTo>
                  <a:pt x="0" y="7493"/>
                </a:lnTo>
                <a:lnTo>
                  <a:pt x="9220" y="11937"/>
                </a:lnTo>
                <a:lnTo>
                  <a:pt x="7099" y="12446"/>
                </a:lnTo>
                <a:lnTo>
                  <a:pt x="34759" y="12446"/>
                </a:lnTo>
                <a:lnTo>
                  <a:pt x="36245" y="12192"/>
                </a:lnTo>
                <a:lnTo>
                  <a:pt x="39471" y="11049"/>
                </a:lnTo>
                <a:lnTo>
                  <a:pt x="39471" y="7493"/>
                </a:lnTo>
                <a:lnTo>
                  <a:pt x="10604" y="7493"/>
                </a:lnTo>
                <a:lnTo>
                  <a:pt x="8107" y="3730"/>
                </a:lnTo>
                <a:lnTo>
                  <a:pt x="7099" y="3429"/>
                </a:lnTo>
                <a:lnTo>
                  <a:pt x="7907" y="3429"/>
                </a:lnTo>
                <a:lnTo>
                  <a:pt x="9594" y="3302"/>
                </a:lnTo>
                <a:lnTo>
                  <a:pt x="9334" y="2667"/>
                </a:lnTo>
                <a:lnTo>
                  <a:pt x="8813" y="1905"/>
                </a:lnTo>
                <a:close/>
              </a:path>
              <a:path w="40005" h="12700">
                <a:moveTo>
                  <a:pt x="8107" y="3730"/>
                </a:moveTo>
                <a:lnTo>
                  <a:pt x="10604" y="7493"/>
                </a:lnTo>
                <a:lnTo>
                  <a:pt x="10426" y="5334"/>
                </a:lnTo>
                <a:lnTo>
                  <a:pt x="9906" y="4064"/>
                </a:lnTo>
                <a:lnTo>
                  <a:pt x="9220" y="4064"/>
                </a:lnTo>
                <a:lnTo>
                  <a:pt x="8107" y="3730"/>
                </a:lnTo>
                <a:close/>
              </a:path>
              <a:path w="40005" h="12700">
                <a:moveTo>
                  <a:pt x="9654" y="3448"/>
                </a:moveTo>
                <a:lnTo>
                  <a:pt x="10426" y="5334"/>
                </a:lnTo>
                <a:lnTo>
                  <a:pt x="10604" y="7493"/>
                </a:lnTo>
                <a:lnTo>
                  <a:pt x="39471" y="7493"/>
                </a:lnTo>
                <a:lnTo>
                  <a:pt x="39471" y="4826"/>
                </a:lnTo>
                <a:lnTo>
                  <a:pt x="36245" y="3810"/>
                </a:lnTo>
                <a:lnTo>
                  <a:pt x="34759" y="3556"/>
                </a:lnTo>
                <a:lnTo>
                  <a:pt x="11798" y="3556"/>
                </a:lnTo>
                <a:lnTo>
                  <a:pt x="9654" y="3448"/>
                </a:lnTo>
                <a:close/>
              </a:path>
              <a:path w="40005" h="12700">
                <a:moveTo>
                  <a:pt x="7823" y="3302"/>
                </a:moveTo>
                <a:lnTo>
                  <a:pt x="8107" y="3730"/>
                </a:lnTo>
                <a:lnTo>
                  <a:pt x="9220" y="4064"/>
                </a:lnTo>
                <a:lnTo>
                  <a:pt x="7823" y="3302"/>
                </a:lnTo>
                <a:close/>
              </a:path>
              <a:path w="40005" h="12700">
                <a:moveTo>
                  <a:pt x="9594" y="3302"/>
                </a:moveTo>
                <a:lnTo>
                  <a:pt x="7823" y="3302"/>
                </a:lnTo>
                <a:lnTo>
                  <a:pt x="9220" y="4064"/>
                </a:lnTo>
                <a:lnTo>
                  <a:pt x="9906" y="4064"/>
                </a:lnTo>
                <a:lnTo>
                  <a:pt x="9654" y="3448"/>
                </a:lnTo>
                <a:lnTo>
                  <a:pt x="9271" y="3429"/>
                </a:lnTo>
                <a:lnTo>
                  <a:pt x="9646" y="3429"/>
                </a:lnTo>
                <a:close/>
              </a:path>
              <a:path w="40005" h="12700">
                <a:moveTo>
                  <a:pt x="7907" y="3429"/>
                </a:moveTo>
                <a:lnTo>
                  <a:pt x="7099" y="3429"/>
                </a:lnTo>
                <a:lnTo>
                  <a:pt x="8107" y="3730"/>
                </a:lnTo>
                <a:lnTo>
                  <a:pt x="7907" y="3429"/>
                </a:lnTo>
                <a:close/>
              </a:path>
              <a:path w="40005" h="12700">
                <a:moveTo>
                  <a:pt x="9646" y="3429"/>
                </a:moveTo>
                <a:lnTo>
                  <a:pt x="9271" y="3429"/>
                </a:lnTo>
                <a:lnTo>
                  <a:pt x="9654" y="3448"/>
                </a:lnTo>
                <a:close/>
              </a:path>
              <a:path w="40005" h="12700">
                <a:moveTo>
                  <a:pt x="7124" y="0"/>
                </a:moveTo>
                <a:lnTo>
                  <a:pt x="1879" y="1905"/>
                </a:lnTo>
                <a:lnTo>
                  <a:pt x="8724" y="1905"/>
                </a:lnTo>
                <a:lnTo>
                  <a:pt x="712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02179" y="3610864"/>
            <a:ext cx="924970" cy="31826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6067" y="35686"/>
            <a:ext cx="11828119" cy="491528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63901" y="5586577"/>
            <a:ext cx="3106547" cy="6769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52138" y="5043678"/>
            <a:ext cx="640334" cy="21005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924425" y="4947665"/>
            <a:ext cx="732027" cy="31305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25363" y="4974971"/>
            <a:ext cx="941578" cy="32969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814566" y="4902200"/>
            <a:ext cx="604647" cy="26923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573771" y="4867021"/>
            <a:ext cx="287654" cy="46672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029956" y="4936744"/>
            <a:ext cx="621368" cy="24130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789543" y="4777359"/>
            <a:ext cx="628776" cy="265557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9540367" y="4652264"/>
            <a:ext cx="2484120" cy="784860"/>
            <a:chOff x="9540367" y="4652264"/>
            <a:chExt cx="2484120" cy="784860"/>
          </a:xfrm>
        </p:grpSpPr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40367" y="4775327"/>
              <a:ext cx="797940" cy="41186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31451" y="5091049"/>
              <a:ext cx="234950" cy="11239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45598" y="4652264"/>
              <a:ext cx="1778761" cy="78473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385425" y="5014468"/>
              <a:ext cx="553593" cy="1252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663184" y="1482852"/>
            <a:ext cx="6239510" cy="4409440"/>
            <a:chOff x="5663184" y="1482852"/>
            <a:chExt cx="6239510" cy="44094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25595" y="1565052"/>
              <a:ext cx="6094645" cy="43038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664708" y="1484376"/>
              <a:ext cx="6236335" cy="4406265"/>
            </a:xfrm>
            <a:custGeom>
              <a:avLst/>
              <a:gdLst/>
              <a:ahLst/>
              <a:cxnLst/>
              <a:rect l="l" t="t" r="r" b="b"/>
              <a:pathLst>
                <a:path w="6236334" h="4406265">
                  <a:moveTo>
                    <a:pt x="0" y="4405884"/>
                  </a:moveTo>
                  <a:lnTo>
                    <a:pt x="6236208" y="4405884"/>
                  </a:lnTo>
                  <a:lnTo>
                    <a:pt x="6236208" y="0"/>
                  </a:lnTo>
                  <a:lnTo>
                    <a:pt x="0" y="0"/>
                  </a:lnTo>
                  <a:lnTo>
                    <a:pt x="0" y="44058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2829" y="537125"/>
            <a:ext cx="5732932" cy="28210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38099" y="1330833"/>
            <a:ext cx="4911725" cy="4652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31750" indent="-287020">
              <a:lnSpc>
                <a:spcPct val="100000"/>
              </a:lnSpc>
              <a:spcBef>
                <a:spcPts val="95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If</a:t>
            </a:r>
            <a:r>
              <a:rPr sz="16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15" dirty="0">
                <a:solidFill>
                  <a:srgbClr val="231F20"/>
                </a:solidFill>
                <a:latin typeface="Arial MT"/>
                <a:cs typeface="Arial MT"/>
              </a:rPr>
              <a:t>we</a:t>
            </a:r>
            <a:r>
              <a:rPr sz="1600" spc="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increase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 our</a:t>
            </a:r>
            <a:r>
              <a:rPr sz="16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degree</a:t>
            </a:r>
            <a:r>
              <a:rPr sz="16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of</a:t>
            </a:r>
            <a:r>
              <a:rPr sz="16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multiprogramming,</a:t>
            </a:r>
            <a:r>
              <a:rPr sz="16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15" dirty="0">
                <a:solidFill>
                  <a:srgbClr val="231F20"/>
                </a:solidFill>
                <a:latin typeface="Arial MT"/>
                <a:cs typeface="Arial MT"/>
              </a:rPr>
              <a:t>we </a:t>
            </a:r>
            <a:r>
              <a:rPr sz="1600" spc="-43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are</a:t>
            </a:r>
            <a:r>
              <a:rPr sz="16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b="1" spc="-10" dirty="0">
                <a:solidFill>
                  <a:srgbClr val="00ACED"/>
                </a:solidFill>
                <a:latin typeface="Arial"/>
                <a:cs typeface="Arial"/>
              </a:rPr>
              <a:t>over-allocating</a:t>
            </a:r>
            <a:r>
              <a:rPr sz="1600" b="1" spc="70" dirty="0">
                <a:solidFill>
                  <a:srgbClr val="00ACED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231F20"/>
                </a:solidFill>
                <a:latin typeface="Arial MT"/>
                <a:cs typeface="Arial MT"/>
              </a:rPr>
              <a:t>memory.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231F20"/>
              </a:buClr>
              <a:buFont typeface="Arial MT"/>
              <a:buChar char="•"/>
            </a:pPr>
            <a:endParaRPr sz="1650">
              <a:latin typeface="Arial MT"/>
              <a:cs typeface="Arial MT"/>
            </a:endParaRPr>
          </a:p>
          <a:p>
            <a:pPr marL="299085" marR="2984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If</a:t>
            </a:r>
            <a:r>
              <a:rPr sz="16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15" dirty="0">
                <a:solidFill>
                  <a:srgbClr val="231F20"/>
                </a:solidFill>
                <a:latin typeface="Arial MT"/>
                <a:cs typeface="Arial MT"/>
              </a:rPr>
              <a:t>we</a:t>
            </a:r>
            <a:r>
              <a:rPr sz="1600" spc="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run</a:t>
            </a:r>
            <a:r>
              <a:rPr sz="16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six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processes, each of</a:t>
            </a:r>
            <a:r>
              <a:rPr sz="16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which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 is</a:t>
            </a:r>
            <a:r>
              <a:rPr sz="16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ten</a:t>
            </a:r>
            <a:r>
              <a:rPr sz="16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pages </a:t>
            </a:r>
            <a:r>
              <a:rPr sz="1600" spc="-43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in </a:t>
            </a:r>
            <a:r>
              <a:rPr sz="1600" dirty="0">
                <a:solidFill>
                  <a:srgbClr val="231F20"/>
                </a:solidFill>
                <a:latin typeface="Arial MT"/>
                <a:cs typeface="Arial MT"/>
              </a:rPr>
              <a:t>size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but actually uses only five pages, 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we have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higher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CPU</a:t>
            </a:r>
            <a:r>
              <a:rPr sz="16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utilization</a:t>
            </a:r>
            <a:r>
              <a:rPr sz="1600" spc="-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and</a:t>
            </a:r>
            <a:r>
              <a:rPr sz="16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throughput,</a:t>
            </a:r>
            <a:r>
              <a:rPr sz="1600" spc="3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with</a:t>
            </a:r>
            <a:r>
              <a:rPr sz="16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ten </a:t>
            </a:r>
            <a:r>
              <a:rPr sz="16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frames</a:t>
            </a:r>
            <a:r>
              <a:rPr sz="1600" spc="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to</a:t>
            </a:r>
            <a:r>
              <a:rPr sz="16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spare.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231F20"/>
              </a:buClr>
              <a:buFont typeface="Arial MT"/>
              <a:buChar char="•"/>
            </a:pPr>
            <a:endParaRPr sz="1650">
              <a:latin typeface="Arial MT"/>
              <a:cs typeface="Arial MT"/>
            </a:endParaRPr>
          </a:p>
          <a:p>
            <a:pPr marL="299085" marR="5080" indent="-287020">
              <a:lnSpc>
                <a:spcPct val="100000"/>
              </a:lnSpc>
              <a:spcBef>
                <a:spcPts val="5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spc="-20" dirty="0">
                <a:solidFill>
                  <a:srgbClr val="231F20"/>
                </a:solidFill>
                <a:latin typeface="Arial MT"/>
                <a:cs typeface="Arial MT"/>
              </a:rPr>
              <a:t>However,</a:t>
            </a:r>
            <a:r>
              <a:rPr sz="16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it</a:t>
            </a:r>
            <a:r>
              <a:rPr sz="16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31F20"/>
                </a:solidFill>
                <a:latin typeface="Arial MT"/>
                <a:cs typeface="Arial MT"/>
              </a:rPr>
              <a:t>is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possible</a:t>
            </a:r>
            <a:r>
              <a:rPr sz="1600" spc="-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that</a:t>
            </a:r>
            <a:r>
              <a:rPr sz="1600" spc="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each of</a:t>
            </a:r>
            <a:r>
              <a:rPr sz="16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these </a:t>
            </a:r>
            <a:r>
              <a:rPr sz="16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processes,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for</a:t>
            </a:r>
            <a:r>
              <a:rPr sz="16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a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particular</a:t>
            </a:r>
            <a:r>
              <a:rPr sz="16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data</a:t>
            </a:r>
            <a:r>
              <a:rPr sz="16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set,</a:t>
            </a:r>
            <a:r>
              <a:rPr sz="16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may</a:t>
            </a:r>
            <a:r>
              <a:rPr sz="16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suddenly </a:t>
            </a:r>
            <a:r>
              <a:rPr sz="16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try</a:t>
            </a:r>
            <a:r>
              <a:rPr sz="16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to</a:t>
            </a:r>
            <a:r>
              <a:rPr sz="16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use</a:t>
            </a:r>
            <a:r>
              <a:rPr sz="16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all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ten</a:t>
            </a:r>
            <a:r>
              <a:rPr sz="16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of</a:t>
            </a:r>
            <a:r>
              <a:rPr sz="16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its</a:t>
            </a:r>
            <a:r>
              <a:rPr sz="16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pages,</a:t>
            </a:r>
            <a:r>
              <a:rPr sz="16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resulting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in a 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need</a:t>
            </a:r>
            <a:r>
              <a:rPr sz="16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for </a:t>
            </a:r>
            <a:r>
              <a:rPr sz="1600" spc="-43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sixty frames</a:t>
            </a:r>
            <a:r>
              <a:rPr sz="1600" spc="2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when</a:t>
            </a:r>
            <a:r>
              <a:rPr sz="16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only</a:t>
            </a:r>
            <a:r>
              <a:rPr sz="1600" spc="-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forty</a:t>
            </a:r>
            <a:r>
              <a:rPr sz="1600" spc="2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are</a:t>
            </a:r>
            <a:r>
              <a:rPr sz="16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available. </a:t>
            </a:r>
            <a:r>
              <a:rPr sz="1600" spc="-5" dirty="0">
                <a:latin typeface="Arial MT"/>
                <a:cs typeface="Arial MT"/>
              </a:rPr>
              <a:t>Same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scenario can </a:t>
            </a:r>
            <a:r>
              <a:rPr sz="1600" spc="-10" dirty="0">
                <a:latin typeface="Arial MT"/>
                <a:cs typeface="Arial MT"/>
              </a:rPr>
              <a:t>happen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if </a:t>
            </a:r>
            <a:r>
              <a:rPr sz="1600" spc="-10" dirty="0">
                <a:latin typeface="Arial MT"/>
                <a:cs typeface="Arial MT"/>
              </a:rPr>
              <a:t>Buffer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allocated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for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I/O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suddenly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increase.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231F20"/>
              </a:buClr>
              <a:buFont typeface="Arial MT"/>
              <a:buChar char="•"/>
            </a:pPr>
            <a:endParaRPr sz="1650">
              <a:latin typeface="Arial MT"/>
              <a:cs typeface="Arial MT"/>
            </a:endParaRPr>
          </a:p>
          <a:p>
            <a:pPr marL="299085" marR="88900" indent="-287020">
              <a:lnSpc>
                <a:spcPct val="99200"/>
              </a:lnSpc>
              <a:spcBef>
                <a:spcPts val="5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There</a:t>
            </a:r>
            <a:r>
              <a:rPr sz="16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are</a:t>
            </a:r>
            <a:r>
              <a:rPr sz="1600" spc="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b="1" i="1" spc="-5" dirty="0">
                <a:solidFill>
                  <a:srgbClr val="231F20"/>
                </a:solidFill>
                <a:latin typeface="Arial"/>
                <a:cs typeface="Arial"/>
              </a:rPr>
              <a:t>no</a:t>
            </a:r>
            <a:r>
              <a:rPr sz="1600" b="1" i="1" spc="1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free</a:t>
            </a:r>
            <a:r>
              <a:rPr sz="16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frames</a:t>
            </a:r>
            <a:r>
              <a:rPr sz="1600" spc="2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on</a:t>
            </a:r>
            <a:r>
              <a:rPr sz="16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the</a:t>
            </a:r>
            <a:r>
              <a:rPr sz="16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free-frame</a:t>
            </a:r>
            <a:r>
              <a:rPr sz="1600" spc="4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list;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all </a:t>
            </a:r>
            <a:r>
              <a:rPr sz="1600" spc="-43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memory is in use. This situation </a:t>
            </a:r>
            <a:r>
              <a:rPr sz="1600" dirty="0">
                <a:solidFill>
                  <a:srgbClr val="231F20"/>
                </a:solidFill>
                <a:latin typeface="Arial MT"/>
                <a:cs typeface="Arial MT"/>
              </a:rPr>
              <a:t>is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illustrated in </a:t>
            </a:r>
            <a:r>
              <a:rPr sz="16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Figure</a:t>
            </a:r>
            <a:r>
              <a:rPr sz="16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10.9,</a:t>
            </a:r>
            <a:r>
              <a:rPr sz="16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where</a:t>
            </a:r>
            <a:r>
              <a:rPr sz="1600" spc="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the</a:t>
            </a:r>
            <a:r>
              <a:rPr sz="16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fact</a:t>
            </a:r>
            <a:r>
              <a:rPr sz="16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that</a:t>
            </a:r>
            <a:r>
              <a:rPr sz="16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there</a:t>
            </a:r>
            <a:r>
              <a:rPr sz="1600" spc="2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are</a:t>
            </a:r>
            <a:r>
              <a:rPr sz="16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no</a:t>
            </a:r>
            <a:r>
              <a:rPr sz="16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free </a:t>
            </a:r>
            <a:r>
              <a:rPr sz="16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frames</a:t>
            </a:r>
            <a:r>
              <a:rPr sz="1600" spc="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is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depicted by</a:t>
            </a:r>
            <a:r>
              <a:rPr sz="16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a question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mark.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68206" y="1838198"/>
            <a:ext cx="85344" cy="279018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8923655" y="1442847"/>
            <a:ext cx="1416050" cy="654685"/>
            <a:chOff x="8923655" y="1442847"/>
            <a:chExt cx="1416050" cy="65468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23655" y="1724025"/>
              <a:ext cx="596138" cy="3729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63481" y="1442847"/>
              <a:ext cx="775970" cy="466343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13142" y="2018029"/>
            <a:ext cx="1076198" cy="37490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5813" y="2103501"/>
            <a:ext cx="5251818" cy="256705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75516" y="5001133"/>
            <a:ext cx="4799504" cy="1152410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5455792" y="2683382"/>
            <a:ext cx="6040755" cy="3977004"/>
            <a:chOff x="5455792" y="2683382"/>
            <a:chExt cx="6040755" cy="3977004"/>
          </a:xfrm>
        </p:grpSpPr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93430" y="2683382"/>
              <a:ext cx="3603117" cy="397485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19464" y="5343651"/>
              <a:ext cx="806195" cy="22123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55792" y="5360073"/>
              <a:ext cx="2885566" cy="23368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33107" y="6262598"/>
              <a:ext cx="628269" cy="36656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29829" y="6405778"/>
              <a:ext cx="325247" cy="254088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534869" y="378968"/>
            <a:ext cx="757978" cy="448056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492872" y="434086"/>
            <a:ext cx="822325" cy="446531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465184" y="312547"/>
            <a:ext cx="996287" cy="532891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601834" y="252349"/>
            <a:ext cx="1021207" cy="371475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687557" y="151511"/>
            <a:ext cx="310642" cy="407543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0643996" y="708913"/>
            <a:ext cx="162432" cy="14223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2829" y="537125"/>
            <a:ext cx="5732932" cy="28210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12470" y="1308861"/>
            <a:ext cx="5099685" cy="4958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666115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If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no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frame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is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free,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231F20"/>
                </a:solidFill>
                <a:latin typeface="Arial MT"/>
                <a:cs typeface="Arial MT"/>
              </a:rPr>
              <a:t>we</a:t>
            </a:r>
            <a:r>
              <a:rPr sz="1800" spc="2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find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one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that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is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not </a:t>
            </a:r>
            <a:r>
              <a:rPr sz="1800" spc="-484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currently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being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used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and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free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it.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231F20"/>
              </a:buClr>
              <a:buFont typeface="Arial MT"/>
              <a:buChar char="•"/>
            </a:pPr>
            <a:endParaRPr sz="1800">
              <a:latin typeface="Arial MT"/>
              <a:cs typeface="Arial MT"/>
            </a:endParaRPr>
          </a:p>
          <a:p>
            <a:pPr marL="299085" marR="118110" indent="-287020">
              <a:lnSpc>
                <a:spcPct val="100800"/>
              </a:lnSpc>
              <a:spcBef>
                <a:spcPts val="5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spc="-20" dirty="0">
                <a:solidFill>
                  <a:srgbClr val="231F20"/>
                </a:solidFill>
                <a:latin typeface="Arial MT"/>
                <a:cs typeface="Arial MT"/>
              </a:rPr>
              <a:t>We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can free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a frame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by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writing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its contents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to 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swap</a:t>
            </a:r>
            <a:r>
              <a:rPr sz="1800" spc="3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space and changing</a:t>
            </a:r>
            <a:r>
              <a:rPr sz="18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page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table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(and </a:t>
            </a:r>
            <a:r>
              <a:rPr sz="1800" spc="-484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all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other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tables)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to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indicate</a:t>
            </a:r>
            <a:r>
              <a:rPr sz="18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that the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page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is no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longer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in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memory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(Figure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10.10).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231F20"/>
              </a:buClr>
              <a:buFont typeface="Arial MT"/>
              <a:buChar char="•"/>
            </a:pPr>
            <a:endParaRPr sz="185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-20" dirty="0">
                <a:solidFill>
                  <a:srgbClr val="231F20"/>
                </a:solidFill>
                <a:latin typeface="Arial MT"/>
                <a:cs typeface="Arial MT"/>
              </a:rPr>
              <a:t>We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can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now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use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freed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frame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to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hold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the</a:t>
            </a:r>
            <a:endParaRPr sz="1800">
              <a:latin typeface="Arial MT"/>
              <a:cs typeface="Arial MT"/>
            </a:endParaRPr>
          </a:p>
          <a:p>
            <a:pPr marL="299085">
              <a:lnSpc>
                <a:spcPct val="100000"/>
              </a:lnSpc>
            </a:pP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page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for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which</a:t>
            </a:r>
            <a:r>
              <a:rPr sz="1800" spc="2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process faulted.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299085" marR="5080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Standard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swapping</a:t>
            </a:r>
            <a:r>
              <a:rPr sz="1800" spc="4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is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no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longer</a:t>
            </a:r>
            <a:r>
              <a:rPr sz="1800" spc="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used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by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most 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operating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systems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due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to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the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overhead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of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copying</a:t>
            </a:r>
            <a:r>
              <a:rPr sz="1800" spc="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entire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processes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between</a:t>
            </a:r>
            <a:r>
              <a:rPr sz="1800" spc="3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memory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and </a:t>
            </a:r>
            <a:r>
              <a:rPr sz="1800" spc="-484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swap</a:t>
            </a:r>
            <a:r>
              <a:rPr sz="1800" spc="3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space.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231F20"/>
              </a:buClr>
              <a:buFont typeface="Arial MT"/>
              <a:buChar char="•"/>
            </a:pPr>
            <a:endParaRPr sz="1950">
              <a:latin typeface="Arial MT"/>
              <a:cs typeface="Arial MT"/>
            </a:endParaRPr>
          </a:p>
          <a:p>
            <a:pPr marL="299085" marR="602615" indent="-287020">
              <a:lnSpc>
                <a:spcPts val="2110"/>
              </a:lnSpc>
              <a:spcBef>
                <a:spcPts val="5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Most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operating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systems</a:t>
            </a:r>
            <a:r>
              <a:rPr sz="18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now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combine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swapping</a:t>
            </a:r>
            <a:r>
              <a:rPr sz="1800" spc="3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pages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with</a:t>
            </a:r>
            <a:r>
              <a:rPr sz="1800" spc="2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1" dirty="0">
                <a:solidFill>
                  <a:srgbClr val="00ACED"/>
                </a:solidFill>
                <a:latin typeface="Arial"/>
                <a:cs typeface="Arial"/>
              </a:rPr>
              <a:t>page</a:t>
            </a:r>
            <a:r>
              <a:rPr sz="1800" b="1" spc="-10" dirty="0">
                <a:solidFill>
                  <a:srgbClr val="00ACED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ACED"/>
                </a:solidFill>
                <a:latin typeface="Arial"/>
                <a:cs typeface="Arial"/>
              </a:rPr>
              <a:t>replacement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,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996940" y="83057"/>
            <a:ext cx="5963920" cy="6167120"/>
            <a:chOff x="5996940" y="83057"/>
            <a:chExt cx="5963920" cy="616712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21352" y="1524201"/>
              <a:ext cx="5682897" cy="470130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998464" y="1394460"/>
              <a:ext cx="5760720" cy="4853940"/>
            </a:xfrm>
            <a:custGeom>
              <a:avLst/>
              <a:gdLst/>
              <a:ahLst/>
              <a:cxnLst/>
              <a:rect l="l" t="t" r="r" b="b"/>
              <a:pathLst>
                <a:path w="5760720" h="4853940">
                  <a:moveTo>
                    <a:pt x="0" y="4853940"/>
                  </a:moveTo>
                  <a:lnTo>
                    <a:pt x="5760720" y="4853940"/>
                  </a:lnTo>
                  <a:lnTo>
                    <a:pt x="5760720" y="0"/>
                  </a:lnTo>
                  <a:lnTo>
                    <a:pt x="0" y="0"/>
                  </a:lnTo>
                  <a:lnTo>
                    <a:pt x="0" y="48539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9521" y="2044572"/>
              <a:ext cx="2223007" cy="67005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44410" y="2946400"/>
              <a:ext cx="2146554" cy="9164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97930" y="2676778"/>
              <a:ext cx="829691" cy="52997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137396" y="4179697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79">
                  <a:moveTo>
                    <a:pt x="3936" y="0"/>
                  </a:moveTo>
                  <a:lnTo>
                    <a:pt x="1143" y="0"/>
                  </a:lnTo>
                  <a:lnTo>
                    <a:pt x="0" y="1142"/>
                  </a:lnTo>
                  <a:lnTo>
                    <a:pt x="0" y="3936"/>
                  </a:lnTo>
                  <a:lnTo>
                    <a:pt x="1143" y="5079"/>
                  </a:lnTo>
                  <a:lnTo>
                    <a:pt x="3936" y="5079"/>
                  </a:lnTo>
                  <a:lnTo>
                    <a:pt x="5079" y="3936"/>
                  </a:lnTo>
                  <a:lnTo>
                    <a:pt x="5079" y="2539"/>
                  </a:lnTo>
                  <a:lnTo>
                    <a:pt x="5079" y="1142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08135" y="3940936"/>
              <a:ext cx="223393" cy="15125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92162" y="3951859"/>
              <a:ext cx="300355" cy="22479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30768" y="1252982"/>
              <a:ext cx="814070" cy="35585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427083" y="1473835"/>
              <a:ext cx="16510" cy="16510"/>
            </a:xfrm>
            <a:custGeom>
              <a:avLst/>
              <a:gdLst/>
              <a:ahLst/>
              <a:cxnLst/>
              <a:rect l="l" t="t" r="r" b="b"/>
              <a:pathLst>
                <a:path w="16509" h="16509">
                  <a:moveTo>
                    <a:pt x="12446" y="0"/>
                  </a:moveTo>
                  <a:lnTo>
                    <a:pt x="3683" y="0"/>
                  </a:lnTo>
                  <a:lnTo>
                    <a:pt x="0" y="3555"/>
                  </a:lnTo>
                  <a:lnTo>
                    <a:pt x="0" y="12445"/>
                  </a:lnTo>
                  <a:lnTo>
                    <a:pt x="3683" y="16001"/>
                  </a:lnTo>
                  <a:lnTo>
                    <a:pt x="12446" y="16001"/>
                  </a:lnTo>
                  <a:lnTo>
                    <a:pt x="16001" y="12445"/>
                  </a:lnTo>
                  <a:lnTo>
                    <a:pt x="16001" y="8000"/>
                  </a:lnTo>
                  <a:lnTo>
                    <a:pt x="16001" y="3555"/>
                  </a:lnTo>
                  <a:lnTo>
                    <a:pt x="1244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13040" y="124078"/>
              <a:ext cx="722629" cy="29222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91118" y="96774"/>
              <a:ext cx="1035303" cy="25984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99955" y="83057"/>
              <a:ext cx="345440" cy="29337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399774" y="238378"/>
              <a:ext cx="231521" cy="16751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25588" y="526034"/>
              <a:ext cx="1040511" cy="24269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40246" y="526034"/>
              <a:ext cx="1389379" cy="5424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64361" y="907415"/>
              <a:ext cx="643015" cy="14477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90840" y="853820"/>
              <a:ext cx="351012" cy="19354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812276" y="548259"/>
              <a:ext cx="202310" cy="21158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434578" y="88899"/>
              <a:ext cx="3526281" cy="1518285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14578" y="1229867"/>
            <a:ext cx="4408093" cy="742950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66267" y="2397886"/>
            <a:ext cx="4731308" cy="69596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73177" y="2680461"/>
            <a:ext cx="4700522" cy="78994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78560" y="2949067"/>
            <a:ext cx="4717110" cy="108585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35317" y="3225673"/>
            <a:ext cx="1814156" cy="77088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6452615" y="145414"/>
            <a:ext cx="429767" cy="235203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6984365" y="54736"/>
            <a:ext cx="706246" cy="312801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61480" y="4437888"/>
            <a:ext cx="5430456" cy="192605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483" y="1232198"/>
            <a:ext cx="4196997" cy="18108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52126" y="136842"/>
            <a:ext cx="7034047" cy="606278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26047" y="6302081"/>
            <a:ext cx="6951282" cy="42970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78217" y="564895"/>
            <a:ext cx="4308602" cy="777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69230" y="763397"/>
            <a:ext cx="569595" cy="4635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72203" y="954405"/>
            <a:ext cx="198627" cy="14986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718436" y="1329436"/>
            <a:ext cx="129525" cy="12293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165344" y="1567433"/>
            <a:ext cx="4276216" cy="28321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181813" y="2159380"/>
            <a:ext cx="2702718" cy="4254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233289" y="2137410"/>
            <a:ext cx="3729228" cy="36233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917057" y="2685033"/>
            <a:ext cx="3433571" cy="14719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752316" y="3044698"/>
            <a:ext cx="1809644" cy="6311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308774" y="2847213"/>
            <a:ext cx="891736" cy="51092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248770" y="3233166"/>
            <a:ext cx="309372" cy="28575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191115" y="2855086"/>
            <a:ext cx="74675" cy="89293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645405" y="3924934"/>
            <a:ext cx="166878" cy="12534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572122" y="3780916"/>
            <a:ext cx="4240910" cy="320039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5286502" y="5456682"/>
            <a:ext cx="15875" cy="38100"/>
          </a:xfrm>
          <a:custGeom>
            <a:avLst/>
            <a:gdLst/>
            <a:ahLst/>
            <a:cxnLst/>
            <a:rect l="l" t="t" r="r" b="b"/>
            <a:pathLst>
              <a:path w="15875" h="38100">
                <a:moveTo>
                  <a:pt x="14224" y="4445"/>
                </a:moveTo>
                <a:lnTo>
                  <a:pt x="6985" y="4445"/>
                </a:lnTo>
                <a:lnTo>
                  <a:pt x="6731" y="4953"/>
                </a:lnTo>
                <a:lnTo>
                  <a:pt x="4699" y="8001"/>
                </a:lnTo>
                <a:lnTo>
                  <a:pt x="4318" y="9271"/>
                </a:lnTo>
                <a:lnTo>
                  <a:pt x="0" y="36576"/>
                </a:lnTo>
                <a:lnTo>
                  <a:pt x="6223" y="37592"/>
                </a:lnTo>
                <a:lnTo>
                  <a:pt x="10361" y="11303"/>
                </a:lnTo>
                <a:lnTo>
                  <a:pt x="10160" y="11303"/>
                </a:lnTo>
                <a:lnTo>
                  <a:pt x="10540" y="10160"/>
                </a:lnTo>
                <a:lnTo>
                  <a:pt x="10790" y="10160"/>
                </a:lnTo>
                <a:lnTo>
                  <a:pt x="12192" y="7620"/>
                </a:lnTo>
                <a:lnTo>
                  <a:pt x="12446" y="7366"/>
                </a:lnTo>
                <a:lnTo>
                  <a:pt x="12852" y="6350"/>
                </a:lnTo>
                <a:lnTo>
                  <a:pt x="12064" y="6350"/>
                </a:lnTo>
                <a:lnTo>
                  <a:pt x="13462" y="4826"/>
                </a:lnTo>
                <a:lnTo>
                  <a:pt x="13969" y="4826"/>
                </a:lnTo>
                <a:lnTo>
                  <a:pt x="14224" y="4445"/>
                </a:lnTo>
                <a:close/>
              </a:path>
              <a:path w="15875" h="38100">
                <a:moveTo>
                  <a:pt x="10540" y="10160"/>
                </a:moveTo>
                <a:lnTo>
                  <a:pt x="10160" y="11303"/>
                </a:lnTo>
                <a:lnTo>
                  <a:pt x="10441" y="10793"/>
                </a:lnTo>
                <a:lnTo>
                  <a:pt x="10540" y="10160"/>
                </a:lnTo>
                <a:close/>
              </a:path>
              <a:path w="15875" h="38100">
                <a:moveTo>
                  <a:pt x="10441" y="10793"/>
                </a:moveTo>
                <a:lnTo>
                  <a:pt x="10160" y="11303"/>
                </a:lnTo>
                <a:lnTo>
                  <a:pt x="10361" y="11303"/>
                </a:lnTo>
                <a:lnTo>
                  <a:pt x="10441" y="10793"/>
                </a:lnTo>
                <a:close/>
              </a:path>
              <a:path w="15875" h="38100">
                <a:moveTo>
                  <a:pt x="10790" y="10160"/>
                </a:moveTo>
                <a:lnTo>
                  <a:pt x="10540" y="10160"/>
                </a:lnTo>
                <a:lnTo>
                  <a:pt x="10441" y="10793"/>
                </a:lnTo>
                <a:lnTo>
                  <a:pt x="10790" y="10160"/>
                </a:lnTo>
                <a:close/>
              </a:path>
              <a:path w="15875" h="38100">
                <a:moveTo>
                  <a:pt x="13462" y="4826"/>
                </a:moveTo>
                <a:lnTo>
                  <a:pt x="12064" y="6350"/>
                </a:lnTo>
                <a:lnTo>
                  <a:pt x="13072" y="5800"/>
                </a:lnTo>
                <a:lnTo>
                  <a:pt x="13462" y="4826"/>
                </a:lnTo>
                <a:close/>
              </a:path>
              <a:path w="15875" h="38100">
                <a:moveTo>
                  <a:pt x="13072" y="5800"/>
                </a:moveTo>
                <a:lnTo>
                  <a:pt x="12064" y="6350"/>
                </a:lnTo>
                <a:lnTo>
                  <a:pt x="12852" y="6350"/>
                </a:lnTo>
                <a:lnTo>
                  <a:pt x="13072" y="5800"/>
                </a:lnTo>
                <a:close/>
              </a:path>
              <a:path w="15875" h="38100">
                <a:moveTo>
                  <a:pt x="13969" y="4826"/>
                </a:moveTo>
                <a:lnTo>
                  <a:pt x="13462" y="4826"/>
                </a:lnTo>
                <a:lnTo>
                  <a:pt x="13072" y="5800"/>
                </a:lnTo>
                <a:lnTo>
                  <a:pt x="13462" y="5588"/>
                </a:lnTo>
                <a:lnTo>
                  <a:pt x="13969" y="4826"/>
                </a:lnTo>
                <a:close/>
              </a:path>
              <a:path w="15875" h="38100">
                <a:moveTo>
                  <a:pt x="6900" y="4576"/>
                </a:moveTo>
                <a:lnTo>
                  <a:pt x="6658" y="4953"/>
                </a:lnTo>
                <a:lnTo>
                  <a:pt x="6900" y="4576"/>
                </a:lnTo>
                <a:close/>
              </a:path>
              <a:path w="15875" h="38100">
                <a:moveTo>
                  <a:pt x="6985" y="4445"/>
                </a:moveTo>
                <a:lnTo>
                  <a:pt x="6900" y="4576"/>
                </a:lnTo>
                <a:lnTo>
                  <a:pt x="6731" y="4953"/>
                </a:lnTo>
                <a:lnTo>
                  <a:pt x="6985" y="4445"/>
                </a:lnTo>
                <a:close/>
              </a:path>
              <a:path w="15875" h="38100">
                <a:moveTo>
                  <a:pt x="9089" y="1086"/>
                </a:moveTo>
                <a:lnTo>
                  <a:pt x="7874" y="2413"/>
                </a:lnTo>
                <a:lnTo>
                  <a:pt x="6900" y="4576"/>
                </a:lnTo>
                <a:lnTo>
                  <a:pt x="6985" y="4445"/>
                </a:lnTo>
                <a:lnTo>
                  <a:pt x="14224" y="4445"/>
                </a:lnTo>
                <a:lnTo>
                  <a:pt x="15239" y="2921"/>
                </a:lnTo>
                <a:lnTo>
                  <a:pt x="9017" y="2921"/>
                </a:lnTo>
                <a:lnTo>
                  <a:pt x="9089" y="1086"/>
                </a:lnTo>
                <a:close/>
              </a:path>
              <a:path w="15875" h="38100">
                <a:moveTo>
                  <a:pt x="10432" y="255"/>
                </a:moveTo>
                <a:lnTo>
                  <a:pt x="9271" y="889"/>
                </a:lnTo>
                <a:lnTo>
                  <a:pt x="9089" y="1086"/>
                </a:lnTo>
                <a:lnTo>
                  <a:pt x="9017" y="2921"/>
                </a:lnTo>
                <a:lnTo>
                  <a:pt x="10573" y="286"/>
                </a:lnTo>
                <a:lnTo>
                  <a:pt x="10432" y="255"/>
                </a:lnTo>
                <a:close/>
              </a:path>
              <a:path w="15875" h="38100">
                <a:moveTo>
                  <a:pt x="10573" y="286"/>
                </a:moveTo>
                <a:lnTo>
                  <a:pt x="9017" y="2921"/>
                </a:lnTo>
                <a:lnTo>
                  <a:pt x="15239" y="2921"/>
                </a:lnTo>
                <a:lnTo>
                  <a:pt x="15239" y="2794"/>
                </a:lnTo>
                <a:lnTo>
                  <a:pt x="14859" y="2794"/>
                </a:lnTo>
                <a:lnTo>
                  <a:pt x="15239" y="1524"/>
                </a:lnTo>
                <a:lnTo>
                  <a:pt x="15551" y="1524"/>
                </a:lnTo>
                <a:lnTo>
                  <a:pt x="15621" y="1397"/>
                </a:lnTo>
                <a:lnTo>
                  <a:pt x="10573" y="286"/>
                </a:lnTo>
                <a:close/>
              </a:path>
              <a:path w="15875" h="38100">
                <a:moveTo>
                  <a:pt x="15239" y="1524"/>
                </a:moveTo>
                <a:lnTo>
                  <a:pt x="14859" y="2794"/>
                </a:lnTo>
                <a:lnTo>
                  <a:pt x="15239" y="2095"/>
                </a:lnTo>
                <a:lnTo>
                  <a:pt x="15239" y="1524"/>
                </a:lnTo>
                <a:close/>
              </a:path>
              <a:path w="15875" h="38100">
                <a:moveTo>
                  <a:pt x="15239" y="2095"/>
                </a:moveTo>
                <a:lnTo>
                  <a:pt x="14859" y="2794"/>
                </a:lnTo>
                <a:lnTo>
                  <a:pt x="15239" y="2794"/>
                </a:lnTo>
                <a:lnTo>
                  <a:pt x="15239" y="2095"/>
                </a:lnTo>
                <a:close/>
              </a:path>
              <a:path w="15875" h="38100">
                <a:moveTo>
                  <a:pt x="15551" y="1524"/>
                </a:moveTo>
                <a:lnTo>
                  <a:pt x="15239" y="1524"/>
                </a:lnTo>
                <a:lnTo>
                  <a:pt x="15239" y="2095"/>
                </a:lnTo>
                <a:lnTo>
                  <a:pt x="15551" y="1524"/>
                </a:lnTo>
                <a:close/>
              </a:path>
              <a:path w="15875" h="38100">
                <a:moveTo>
                  <a:pt x="9271" y="0"/>
                </a:moveTo>
                <a:lnTo>
                  <a:pt x="9089" y="1086"/>
                </a:lnTo>
                <a:lnTo>
                  <a:pt x="9271" y="889"/>
                </a:lnTo>
                <a:lnTo>
                  <a:pt x="10432" y="255"/>
                </a:lnTo>
                <a:lnTo>
                  <a:pt x="9271" y="0"/>
                </a:lnTo>
                <a:close/>
              </a:path>
              <a:path w="15875" h="38100">
                <a:moveTo>
                  <a:pt x="10668" y="127"/>
                </a:moveTo>
                <a:lnTo>
                  <a:pt x="10432" y="255"/>
                </a:lnTo>
                <a:lnTo>
                  <a:pt x="10573" y="286"/>
                </a:lnTo>
                <a:lnTo>
                  <a:pt x="10668" y="12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568697" y="5296153"/>
            <a:ext cx="332866" cy="341541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7315961" y="5215254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24021" y="5334"/>
                </a:moveTo>
                <a:lnTo>
                  <a:pt x="16764" y="5334"/>
                </a:lnTo>
                <a:lnTo>
                  <a:pt x="14605" y="7493"/>
                </a:lnTo>
                <a:lnTo>
                  <a:pt x="14351" y="7620"/>
                </a:lnTo>
                <a:lnTo>
                  <a:pt x="11811" y="10414"/>
                </a:lnTo>
                <a:lnTo>
                  <a:pt x="11049" y="11811"/>
                </a:lnTo>
                <a:lnTo>
                  <a:pt x="0" y="48514"/>
                </a:lnTo>
                <a:lnTo>
                  <a:pt x="6731" y="50546"/>
                </a:lnTo>
                <a:lnTo>
                  <a:pt x="17520" y="15113"/>
                </a:lnTo>
                <a:lnTo>
                  <a:pt x="17145" y="15113"/>
                </a:lnTo>
                <a:lnTo>
                  <a:pt x="17907" y="13843"/>
                </a:lnTo>
                <a:lnTo>
                  <a:pt x="18249" y="13843"/>
                </a:lnTo>
                <a:lnTo>
                  <a:pt x="19685" y="12192"/>
                </a:lnTo>
                <a:lnTo>
                  <a:pt x="21590" y="10160"/>
                </a:lnTo>
                <a:lnTo>
                  <a:pt x="22098" y="9652"/>
                </a:lnTo>
                <a:lnTo>
                  <a:pt x="23001" y="8255"/>
                </a:lnTo>
                <a:lnTo>
                  <a:pt x="22860" y="8255"/>
                </a:lnTo>
                <a:lnTo>
                  <a:pt x="23495" y="7493"/>
                </a:lnTo>
                <a:lnTo>
                  <a:pt x="23785" y="7493"/>
                </a:lnTo>
                <a:lnTo>
                  <a:pt x="24093" y="7239"/>
                </a:lnTo>
                <a:lnTo>
                  <a:pt x="23495" y="7239"/>
                </a:lnTo>
                <a:lnTo>
                  <a:pt x="24257" y="6858"/>
                </a:lnTo>
                <a:lnTo>
                  <a:pt x="24130" y="5842"/>
                </a:lnTo>
                <a:lnTo>
                  <a:pt x="24021" y="5334"/>
                </a:lnTo>
                <a:close/>
              </a:path>
              <a:path w="30479" h="50800">
                <a:moveTo>
                  <a:pt x="25908" y="6858"/>
                </a:moveTo>
                <a:lnTo>
                  <a:pt x="25019" y="6858"/>
                </a:lnTo>
                <a:lnTo>
                  <a:pt x="24511" y="6985"/>
                </a:lnTo>
                <a:lnTo>
                  <a:pt x="24402" y="7112"/>
                </a:lnTo>
                <a:lnTo>
                  <a:pt x="24511" y="7620"/>
                </a:lnTo>
                <a:lnTo>
                  <a:pt x="24483" y="9652"/>
                </a:lnTo>
                <a:lnTo>
                  <a:pt x="24892" y="20066"/>
                </a:lnTo>
                <a:lnTo>
                  <a:pt x="25019" y="25146"/>
                </a:lnTo>
                <a:lnTo>
                  <a:pt x="30099" y="20193"/>
                </a:lnTo>
                <a:lnTo>
                  <a:pt x="30221" y="13843"/>
                </a:lnTo>
                <a:lnTo>
                  <a:pt x="30380" y="9652"/>
                </a:lnTo>
                <a:lnTo>
                  <a:pt x="30456" y="6985"/>
                </a:lnTo>
                <a:lnTo>
                  <a:pt x="25273" y="6985"/>
                </a:lnTo>
                <a:lnTo>
                  <a:pt x="25908" y="6858"/>
                </a:lnTo>
                <a:close/>
              </a:path>
              <a:path w="30479" h="50800">
                <a:moveTo>
                  <a:pt x="17907" y="13843"/>
                </a:moveTo>
                <a:lnTo>
                  <a:pt x="17145" y="15113"/>
                </a:lnTo>
                <a:lnTo>
                  <a:pt x="17722" y="14448"/>
                </a:lnTo>
                <a:lnTo>
                  <a:pt x="17907" y="13843"/>
                </a:lnTo>
                <a:close/>
              </a:path>
              <a:path w="30479" h="50800">
                <a:moveTo>
                  <a:pt x="17722" y="14448"/>
                </a:moveTo>
                <a:lnTo>
                  <a:pt x="17145" y="15113"/>
                </a:lnTo>
                <a:lnTo>
                  <a:pt x="17520" y="15113"/>
                </a:lnTo>
                <a:lnTo>
                  <a:pt x="17722" y="14448"/>
                </a:lnTo>
                <a:close/>
              </a:path>
              <a:path w="30479" h="50800">
                <a:moveTo>
                  <a:pt x="18249" y="13843"/>
                </a:moveTo>
                <a:lnTo>
                  <a:pt x="17907" y="13843"/>
                </a:lnTo>
                <a:lnTo>
                  <a:pt x="17722" y="14448"/>
                </a:lnTo>
                <a:lnTo>
                  <a:pt x="18249" y="13843"/>
                </a:lnTo>
                <a:close/>
              </a:path>
              <a:path w="30479" h="50800">
                <a:moveTo>
                  <a:pt x="19783" y="12192"/>
                </a:moveTo>
                <a:lnTo>
                  <a:pt x="19558" y="12446"/>
                </a:lnTo>
                <a:lnTo>
                  <a:pt x="19783" y="12192"/>
                </a:lnTo>
                <a:close/>
              </a:path>
              <a:path w="30479" h="50800">
                <a:moveTo>
                  <a:pt x="23495" y="7493"/>
                </a:moveTo>
                <a:lnTo>
                  <a:pt x="22860" y="8255"/>
                </a:lnTo>
                <a:lnTo>
                  <a:pt x="23163" y="8004"/>
                </a:lnTo>
                <a:lnTo>
                  <a:pt x="23495" y="7493"/>
                </a:lnTo>
                <a:close/>
              </a:path>
              <a:path w="30479" h="50800">
                <a:moveTo>
                  <a:pt x="23163" y="8004"/>
                </a:moveTo>
                <a:lnTo>
                  <a:pt x="22860" y="8255"/>
                </a:lnTo>
                <a:lnTo>
                  <a:pt x="23001" y="8255"/>
                </a:lnTo>
                <a:lnTo>
                  <a:pt x="23163" y="8004"/>
                </a:lnTo>
                <a:close/>
              </a:path>
              <a:path w="30479" h="50800">
                <a:moveTo>
                  <a:pt x="23785" y="7493"/>
                </a:moveTo>
                <a:lnTo>
                  <a:pt x="23495" y="7493"/>
                </a:lnTo>
                <a:lnTo>
                  <a:pt x="23163" y="8004"/>
                </a:lnTo>
                <a:lnTo>
                  <a:pt x="23785" y="7493"/>
                </a:lnTo>
                <a:close/>
              </a:path>
              <a:path w="30479" h="50800">
                <a:moveTo>
                  <a:pt x="24384" y="7112"/>
                </a:moveTo>
                <a:lnTo>
                  <a:pt x="24403" y="7620"/>
                </a:lnTo>
                <a:lnTo>
                  <a:pt x="24384" y="7112"/>
                </a:lnTo>
                <a:close/>
              </a:path>
              <a:path w="30479" h="50800">
                <a:moveTo>
                  <a:pt x="24338" y="6817"/>
                </a:moveTo>
                <a:lnTo>
                  <a:pt x="23495" y="7239"/>
                </a:lnTo>
                <a:lnTo>
                  <a:pt x="24354" y="7024"/>
                </a:lnTo>
                <a:lnTo>
                  <a:pt x="24338" y="6817"/>
                </a:lnTo>
                <a:close/>
              </a:path>
              <a:path w="30479" h="50800">
                <a:moveTo>
                  <a:pt x="24354" y="7024"/>
                </a:moveTo>
                <a:lnTo>
                  <a:pt x="23495" y="7239"/>
                </a:lnTo>
                <a:lnTo>
                  <a:pt x="24093" y="7239"/>
                </a:lnTo>
                <a:lnTo>
                  <a:pt x="24354" y="7024"/>
                </a:lnTo>
                <a:close/>
              </a:path>
              <a:path w="30479" h="50800">
                <a:moveTo>
                  <a:pt x="25019" y="6858"/>
                </a:moveTo>
                <a:lnTo>
                  <a:pt x="24438" y="6954"/>
                </a:lnTo>
                <a:lnTo>
                  <a:pt x="25019" y="6858"/>
                </a:lnTo>
                <a:close/>
              </a:path>
              <a:path w="30479" h="50800">
                <a:moveTo>
                  <a:pt x="24370" y="6966"/>
                </a:moveTo>
                <a:close/>
              </a:path>
              <a:path w="30479" h="50800">
                <a:moveTo>
                  <a:pt x="29925" y="4064"/>
                </a:moveTo>
                <a:lnTo>
                  <a:pt x="23749" y="4064"/>
                </a:lnTo>
                <a:lnTo>
                  <a:pt x="27813" y="6223"/>
                </a:lnTo>
                <a:lnTo>
                  <a:pt x="26924" y="6604"/>
                </a:lnTo>
                <a:lnTo>
                  <a:pt x="25908" y="6858"/>
                </a:lnTo>
                <a:lnTo>
                  <a:pt x="25273" y="6985"/>
                </a:lnTo>
                <a:lnTo>
                  <a:pt x="30456" y="6985"/>
                </a:lnTo>
                <a:lnTo>
                  <a:pt x="29925" y="4064"/>
                </a:lnTo>
                <a:close/>
              </a:path>
              <a:path w="30479" h="50800">
                <a:moveTo>
                  <a:pt x="25019" y="6477"/>
                </a:moveTo>
                <a:lnTo>
                  <a:pt x="24338" y="6817"/>
                </a:lnTo>
                <a:lnTo>
                  <a:pt x="24370" y="6966"/>
                </a:lnTo>
                <a:lnTo>
                  <a:pt x="25019" y="6477"/>
                </a:lnTo>
                <a:close/>
              </a:path>
              <a:path w="30479" h="50800">
                <a:moveTo>
                  <a:pt x="27220" y="6477"/>
                </a:moveTo>
                <a:lnTo>
                  <a:pt x="25019" y="6477"/>
                </a:lnTo>
                <a:lnTo>
                  <a:pt x="24438" y="6954"/>
                </a:lnTo>
                <a:lnTo>
                  <a:pt x="25019" y="6858"/>
                </a:lnTo>
                <a:lnTo>
                  <a:pt x="25908" y="6858"/>
                </a:lnTo>
                <a:lnTo>
                  <a:pt x="26924" y="6604"/>
                </a:lnTo>
                <a:lnTo>
                  <a:pt x="27220" y="6477"/>
                </a:lnTo>
                <a:close/>
              </a:path>
              <a:path w="30479" h="50800">
                <a:moveTo>
                  <a:pt x="23749" y="4064"/>
                </a:moveTo>
                <a:lnTo>
                  <a:pt x="24338" y="6817"/>
                </a:lnTo>
                <a:lnTo>
                  <a:pt x="25019" y="6477"/>
                </a:lnTo>
                <a:lnTo>
                  <a:pt x="27220" y="6477"/>
                </a:lnTo>
                <a:lnTo>
                  <a:pt x="27813" y="6223"/>
                </a:lnTo>
                <a:lnTo>
                  <a:pt x="23749" y="4064"/>
                </a:lnTo>
                <a:close/>
              </a:path>
              <a:path w="30479" h="50800">
                <a:moveTo>
                  <a:pt x="25908" y="0"/>
                </a:moveTo>
                <a:lnTo>
                  <a:pt x="24257" y="0"/>
                </a:lnTo>
                <a:lnTo>
                  <a:pt x="23368" y="127"/>
                </a:lnTo>
                <a:lnTo>
                  <a:pt x="16256" y="5842"/>
                </a:lnTo>
                <a:lnTo>
                  <a:pt x="16764" y="5334"/>
                </a:lnTo>
                <a:lnTo>
                  <a:pt x="24021" y="5334"/>
                </a:lnTo>
                <a:lnTo>
                  <a:pt x="23749" y="4064"/>
                </a:lnTo>
                <a:lnTo>
                  <a:pt x="29925" y="4064"/>
                </a:lnTo>
                <a:lnTo>
                  <a:pt x="29718" y="2921"/>
                </a:lnTo>
                <a:lnTo>
                  <a:pt x="27813" y="635"/>
                </a:lnTo>
                <a:lnTo>
                  <a:pt x="26924" y="254"/>
                </a:lnTo>
                <a:lnTo>
                  <a:pt x="2590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268595" y="5606757"/>
            <a:ext cx="6542912" cy="10147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211169" y="5817209"/>
            <a:ext cx="1588664" cy="74168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1881758" y="4998211"/>
            <a:ext cx="9925050" cy="1797685"/>
            <a:chOff x="1881758" y="4998211"/>
            <a:chExt cx="9925050" cy="1797685"/>
          </a:xfrm>
        </p:grpSpPr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251830" y="6147117"/>
              <a:ext cx="5259578" cy="7988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81758" y="4998211"/>
              <a:ext cx="9924923" cy="1797300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16051" y="2427732"/>
            <a:ext cx="3953255" cy="125272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374535" y="1620647"/>
            <a:ext cx="461886" cy="282828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928154" y="1563116"/>
            <a:ext cx="779614" cy="222123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1818513" y="1642491"/>
            <a:ext cx="30480" cy="109220"/>
          </a:xfrm>
          <a:custGeom>
            <a:avLst/>
            <a:gdLst/>
            <a:ahLst/>
            <a:cxnLst/>
            <a:rect l="l" t="t" r="r" b="b"/>
            <a:pathLst>
              <a:path w="30480" h="109219">
                <a:moveTo>
                  <a:pt x="25164" y="83185"/>
                </a:moveTo>
                <a:lnTo>
                  <a:pt x="11049" y="83185"/>
                </a:lnTo>
                <a:lnTo>
                  <a:pt x="13207" y="92963"/>
                </a:lnTo>
                <a:lnTo>
                  <a:pt x="13716" y="94361"/>
                </a:lnTo>
                <a:lnTo>
                  <a:pt x="17525" y="102235"/>
                </a:lnTo>
                <a:lnTo>
                  <a:pt x="19050" y="106553"/>
                </a:lnTo>
                <a:lnTo>
                  <a:pt x="20700" y="109093"/>
                </a:lnTo>
                <a:lnTo>
                  <a:pt x="29844" y="108331"/>
                </a:lnTo>
                <a:lnTo>
                  <a:pt x="30099" y="98044"/>
                </a:lnTo>
                <a:lnTo>
                  <a:pt x="29718" y="96647"/>
                </a:lnTo>
                <a:lnTo>
                  <a:pt x="26833" y="89916"/>
                </a:lnTo>
                <a:lnTo>
                  <a:pt x="26669" y="89916"/>
                </a:lnTo>
                <a:lnTo>
                  <a:pt x="26288" y="88646"/>
                </a:lnTo>
                <a:lnTo>
                  <a:pt x="25164" y="83185"/>
                </a:lnTo>
                <a:close/>
              </a:path>
              <a:path w="30480" h="109219">
                <a:moveTo>
                  <a:pt x="17272" y="101726"/>
                </a:moveTo>
                <a:lnTo>
                  <a:pt x="17459" y="102235"/>
                </a:lnTo>
                <a:lnTo>
                  <a:pt x="17272" y="101726"/>
                </a:lnTo>
                <a:close/>
              </a:path>
              <a:path w="30480" h="109219">
                <a:moveTo>
                  <a:pt x="26288" y="88646"/>
                </a:moveTo>
                <a:lnTo>
                  <a:pt x="26669" y="89916"/>
                </a:lnTo>
                <a:lnTo>
                  <a:pt x="26491" y="89119"/>
                </a:lnTo>
                <a:lnTo>
                  <a:pt x="26288" y="88646"/>
                </a:lnTo>
                <a:close/>
              </a:path>
              <a:path w="30480" h="109219">
                <a:moveTo>
                  <a:pt x="26491" y="89119"/>
                </a:moveTo>
                <a:lnTo>
                  <a:pt x="26669" y="89916"/>
                </a:lnTo>
                <a:lnTo>
                  <a:pt x="26833" y="89916"/>
                </a:lnTo>
                <a:lnTo>
                  <a:pt x="26491" y="89119"/>
                </a:lnTo>
                <a:close/>
              </a:path>
              <a:path w="30480" h="109219">
                <a:moveTo>
                  <a:pt x="26385" y="88646"/>
                </a:moveTo>
                <a:lnTo>
                  <a:pt x="26491" y="89119"/>
                </a:lnTo>
                <a:lnTo>
                  <a:pt x="26385" y="88646"/>
                </a:lnTo>
                <a:close/>
              </a:path>
              <a:path w="30480" h="109219">
                <a:moveTo>
                  <a:pt x="13717" y="17272"/>
                </a:moveTo>
                <a:lnTo>
                  <a:pt x="1014" y="17272"/>
                </a:lnTo>
                <a:lnTo>
                  <a:pt x="888" y="29845"/>
                </a:lnTo>
                <a:lnTo>
                  <a:pt x="2159" y="42799"/>
                </a:lnTo>
                <a:lnTo>
                  <a:pt x="2286" y="43180"/>
                </a:lnTo>
                <a:lnTo>
                  <a:pt x="4699" y="57658"/>
                </a:lnTo>
                <a:lnTo>
                  <a:pt x="4699" y="58166"/>
                </a:lnTo>
                <a:lnTo>
                  <a:pt x="8000" y="71120"/>
                </a:lnTo>
                <a:lnTo>
                  <a:pt x="11049" y="83438"/>
                </a:lnTo>
                <a:lnTo>
                  <a:pt x="11049" y="83185"/>
                </a:lnTo>
                <a:lnTo>
                  <a:pt x="25164" y="83185"/>
                </a:lnTo>
                <a:lnTo>
                  <a:pt x="24511" y="80263"/>
                </a:lnTo>
                <a:lnTo>
                  <a:pt x="24384" y="79883"/>
                </a:lnTo>
                <a:lnTo>
                  <a:pt x="21116" y="67818"/>
                </a:lnTo>
                <a:lnTo>
                  <a:pt x="17877" y="55245"/>
                </a:lnTo>
                <a:lnTo>
                  <a:pt x="17836" y="54863"/>
                </a:lnTo>
                <a:lnTo>
                  <a:pt x="15310" y="41275"/>
                </a:lnTo>
                <a:lnTo>
                  <a:pt x="15318" y="40894"/>
                </a:lnTo>
                <a:lnTo>
                  <a:pt x="13813" y="29083"/>
                </a:lnTo>
                <a:lnTo>
                  <a:pt x="13834" y="28321"/>
                </a:lnTo>
                <a:lnTo>
                  <a:pt x="13717" y="17272"/>
                </a:lnTo>
                <a:close/>
              </a:path>
              <a:path w="30480" h="109219">
                <a:moveTo>
                  <a:pt x="21081" y="67691"/>
                </a:moveTo>
                <a:close/>
              </a:path>
              <a:path w="30480" h="109219">
                <a:moveTo>
                  <a:pt x="17836" y="54863"/>
                </a:moveTo>
                <a:lnTo>
                  <a:pt x="17906" y="55245"/>
                </a:lnTo>
                <a:lnTo>
                  <a:pt x="17836" y="54863"/>
                </a:lnTo>
                <a:close/>
              </a:path>
              <a:path w="30480" h="109219">
                <a:moveTo>
                  <a:pt x="15318" y="40894"/>
                </a:moveTo>
                <a:lnTo>
                  <a:pt x="15367" y="41275"/>
                </a:lnTo>
                <a:lnTo>
                  <a:pt x="15318" y="40894"/>
                </a:lnTo>
                <a:close/>
              </a:path>
              <a:path w="30480" h="109219">
                <a:moveTo>
                  <a:pt x="13834" y="28321"/>
                </a:moveTo>
                <a:lnTo>
                  <a:pt x="13843" y="29083"/>
                </a:lnTo>
                <a:lnTo>
                  <a:pt x="13834" y="28321"/>
                </a:lnTo>
                <a:close/>
              </a:path>
              <a:path w="30480" h="109219">
                <a:moveTo>
                  <a:pt x="1016" y="17145"/>
                </a:moveTo>
                <a:close/>
              </a:path>
              <a:path w="30480" h="109219">
                <a:moveTo>
                  <a:pt x="13716" y="7874"/>
                </a:moveTo>
                <a:lnTo>
                  <a:pt x="1016" y="7874"/>
                </a:lnTo>
                <a:lnTo>
                  <a:pt x="1016" y="17272"/>
                </a:lnTo>
                <a:lnTo>
                  <a:pt x="13716" y="17272"/>
                </a:lnTo>
                <a:lnTo>
                  <a:pt x="13716" y="7874"/>
                </a:lnTo>
                <a:close/>
              </a:path>
              <a:path w="30480" h="109219">
                <a:moveTo>
                  <a:pt x="13207" y="0"/>
                </a:moveTo>
                <a:lnTo>
                  <a:pt x="0" y="1270"/>
                </a:lnTo>
                <a:lnTo>
                  <a:pt x="1016" y="8762"/>
                </a:lnTo>
                <a:lnTo>
                  <a:pt x="1016" y="7874"/>
                </a:lnTo>
                <a:lnTo>
                  <a:pt x="13716" y="7874"/>
                </a:lnTo>
                <a:lnTo>
                  <a:pt x="13716" y="7493"/>
                </a:lnTo>
                <a:lnTo>
                  <a:pt x="1320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object 31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83031" y="1933448"/>
            <a:ext cx="956132" cy="31115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509394" y="1433830"/>
            <a:ext cx="1934209" cy="93916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38639" y="1742185"/>
            <a:ext cx="9520555" cy="4292600"/>
            <a:chOff x="1438639" y="1742185"/>
            <a:chExt cx="9520555" cy="4292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8639" y="1800859"/>
              <a:ext cx="9520461" cy="423375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6700" y="1742185"/>
              <a:ext cx="1694052" cy="36957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1762" y="695959"/>
            <a:ext cx="119900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b="0" spc="-5" dirty="0">
                <a:solidFill>
                  <a:srgbClr val="231F20"/>
                </a:solidFill>
                <a:latin typeface="Arial MT"/>
                <a:cs typeface="Arial MT"/>
              </a:rPr>
              <a:t>Page-fault</a:t>
            </a:r>
            <a:r>
              <a:rPr sz="2400" b="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b="0" dirty="0">
                <a:solidFill>
                  <a:srgbClr val="231F20"/>
                </a:solidFill>
                <a:latin typeface="Arial MT"/>
                <a:cs typeface="Arial MT"/>
              </a:rPr>
              <a:t>service routine</a:t>
            </a:r>
            <a:r>
              <a:rPr sz="2400" b="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b="0" spc="-5" dirty="0">
                <a:solidFill>
                  <a:srgbClr val="231F20"/>
                </a:solidFill>
                <a:latin typeface="Arial MT"/>
                <a:cs typeface="Arial MT"/>
              </a:rPr>
              <a:t>now has </a:t>
            </a:r>
            <a:r>
              <a:rPr sz="2400" b="0" dirty="0">
                <a:solidFill>
                  <a:srgbClr val="231F20"/>
                </a:solidFill>
                <a:latin typeface="Arial MT"/>
                <a:cs typeface="Arial MT"/>
              </a:rPr>
              <a:t>these </a:t>
            </a:r>
            <a:r>
              <a:rPr sz="2400" b="0" spc="-5" dirty="0">
                <a:solidFill>
                  <a:srgbClr val="231F20"/>
                </a:solidFill>
                <a:latin typeface="Arial MT"/>
                <a:cs typeface="Arial MT"/>
              </a:rPr>
              <a:t>additional</a:t>
            </a:r>
            <a:r>
              <a:rPr sz="2400" b="0" spc="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b="0" dirty="0">
                <a:solidFill>
                  <a:srgbClr val="231F20"/>
                </a:solidFill>
                <a:latin typeface="Arial MT"/>
                <a:cs typeface="Arial MT"/>
              </a:rPr>
              <a:t>steps </a:t>
            </a:r>
            <a:r>
              <a:rPr sz="2400" b="0" spc="-5" dirty="0">
                <a:solidFill>
                  <a:srgbClr val="231F20"/>
                </a:solidFill>
                <a:latin typeface="Arial MT"/>
                <a:cs typeface="Arial MT"/>
              </a:rPr>
              <a:t>with</a:t>
            </a:r>
            <a:r>
              <a:rPr sz="2400" b="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3200" dirty="0">
                <a:latin typeface="Arial"/>
                <a:cs typeface="Arial"/>
              </a:rPr>
              <a:t>page</a:t>
            </a:r>
            <a:r>
              <a:rPr sz="3200" spc="-3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replacement</a:t>
            </a:r>
            <a:r>
              <a:rPr sz="2400" b="0" spc="-5" dirty="0">
                <a:solidFill>
                  <a:srgbClr val="231F20"/>
                </a:solidFill>
                <a:latin typeface="Arial MT"/>
                <a:cs typeface="Arial MT"/>
              </a:rPr>
              <a:t>: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53228" y="1623186"/>
            <a:ext cx="36830" cy="36195"/>
          </a:xfrm>
          <a:custGeom>
            <a:avLst/>
            <a:gdLst/>
            <a:ahLst/>
            <a:cxnLst/>
            <a:rect l="l" t="t" r="r" b="b"/>
            <a:pathLst>
              <a:path w="36829" h="36194">
                <a:moveTo>
                  <a:pt x="29586" y="3101"/>
                </a:moveTo>
                <a:lnTo>
                  <a:pt x="27050" y="4825"/>
                </a:lnTo>
                <a:lnTo>
                  <a:pt x="0" y="32638"/>
                </a:lnTo>
                <a:lnTo>
                  <a:pt x="3683" y="36195"/>
                </a:lnTo>
                <a:lnTo>
                  <a:pt x="30239" y="8889"/>
                </a:lnTo>
                <a:lnTo>
                  <a:pt x="30099" y="8889"/>
                </a:lnTo>
                <a:lnTo>
                  <a:pt x="30734" y="8382"/>
                </a:lnTo>
                <a:lnTo>
                  <a:pt x="30997" y="8382"/>
                </a:lnTo>
                <a:lnTo>
                  <a:pt x="33020" y="7238"/>
                </a:lnTo>
                <a:lnTo>
                  <a:pt x="34036" y="6223"/>
                </a:lnTo>
                <a:lnTo>
                  <a:pt x="34998" y="4699"/>
                </a:lnTo>
                <a:lnTo>
                  <a:pt x="34544" y="4699"/>
                </a:lnTo>
                <a:lnTo>
                  <a:pt x="35560" y="3810"/>
                </a:lnTo>
                <a:lnTo>
                  <a:pt x="36210" y="3810"/>
                </a:lnTo>
                <a:lnTo>
                  <a:pt x="36449" y="3683"/>
                </a:lnTo>
                <a:lnTo>
                  <a:pt x="36286" y="3555"/>
                </a:lnTo>
                <a:lnTo>
                  <a:pt x="29337" y="3555"/>
                </a:lnTo>
                <a:lnTo>
                  <a:pt x="29586" y="3101"/>
                </a:lnTo>
                <a:close/>
              </a:path>
              <a:path w="36829" h="36194">
                <a:moveTo>
                  <a:pt x="30734" y="8382"/>
                </a:moveTo>
                <a:lnTo>
                  <a:pt x="30099" y="8889"/>
                </a:lnTo>
                <a:lnTo>
                  <a:pt x="30411" y="8713"/>
                </a:lnTo>
                <a:lnTo>
                  <a:pt x="30734" y="8382"/>
                </a:lnTo>
                <a:close/>
              </a:path>
              <a:path w="36829" h="36194">
                <a:moveTo>
                  <a:pt x="30411" y="8713"/>
                </a:moveTo>
                <a:lnTo>
                  <a:pt x="30099" y="8889"/>
                </a:lnTo>
                <a:lnTo>
                  <a:pt x="30239" y="8889"/>
                </a:lnTo>
                <a:lnTo>
                  <a:pt x="30411" y="8713"/>
                </a:lnTo>
                <a:close/>
              </a:path>
              <a:path w="36829" h="36194">
                <a:moveTo>
                  <a:pt x="30997" y="8382"/>
                </a:moveTo>
                <a:lnTo>
                  <a:pt x="30734" y="8382"/>
                </a:lnTo>
                <a:lnTo>
                  <a:pt x="30411" y="8713"/>
                </a:lnTo>
                <a:lnTo>
                  <a:pt x="30997" y="8382"/>
                </a:lnTo>
                <a:close/>
              </a:path>
              <a:path w="36829" h="36194">
                <a:moveTo>
                  <a:pt x="35560" y="3810"/>
                </a:moveTo>
                <a:lnTo>
                  <a:pt x="34544" y="4699"/>
                </a:lnTo>
                <a:lnTo>
                  <a:pt x="35229" y="4333"/>
                </a:lnTo>
                <a:lnTo>
                  <a:pt x="35560" y="3810"/>
                </a:lnTo>
                <a:close/>
              </a:path>
              <a:path w="36829" h="36194">
                <a:moveTo>
                  <a:pt x="35229" y="4333"/>
                </a:moveTo>
                <a:lnTo>
                  <a:pt x="34544" y="4699"/>
                </a:lnTo>
                <a:lnTo>
                  <a:pt x="34998" y="4699"/>
                </a:lnTo>
                <a:lnTo>
                  <a:pt x="35229" y="4333"/>
                </a:lnTo>
                <a:close/>
              </a:path>
              <a:path w="36829" h="36194">
                <a:moveTo>
                  <a:pt x="36210" y="3810"/>
                </a:moveTo>
                <a:lnTo>
                  <a:pt x="35560" y="3810"/>
                </a:lnTo>
                <a:lnTo>
                  <a:pt x="35229" y="4333"/>
                </a:lnTo>
                <a:lnTo>
                  <a:pt x="36210" y="3810"/>
                </a:lnTo>
                <a:close/>
              </a:path>
              <a:path w="36829" h="36194">
                <a:moveTo>
                  <a:pt x="30225" y="2666"/>
                </a:moveTo>
                <a:lnTo>
                  <a:pt x="29586" y="3101"/>
                </a:lnTo>
                <a:lnTo>
                  <a:pt x="29337" y="3555"/>
                </a:lnTo>
                <a:lnTo>
                  <a:pt x="30225" y="2666"/>
                </a:lnTo>
                <a:close/>
              </a:path>
              <a:path w="36829" h="36194">
                <a:moveTo>
                  <a:pt x="35152" y="2666"/>
                </a:moveTo>
                <a:lnTo>
                  <a:pt x="30225" y="2666"/>
                </a:lnTo>
                <a:lnTo>
                  <a:pt x="29337" y="3555"/>
                </a:lnTo>
                <a:lnTo>
                  <a:pt x="36286" y="3555"/>
                </a:lnTo>
                <a:lnTo>
                  <a:pt x="35152" y="2666"/>
                </a:lnTo>
                <a:close/>
              </a:path>
              <a:path w="36829" h="36194">
                <a:moveTo>
                  <a:pt x="31750" y="0"/>
                </a:moveTo>
                <a:lnTo>
                  <a:pt x="30734" y="1015"/>
                </a:lnTo>
                <a:lnTo>
                  <a:pt x="29586" y="3101"/>
                </a:lnTo>
                <a:lnTo>
                  <a:pt x="30225" y="2666"/>
                </a:lnTo>
                <a:lnTo>
                  <a:pt x="35152" y="2666"/>
                </a:lnTo>
                <a:lnTo>
                  <a:pt x="3175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82471" y="212725"/>
            <a:ext cx="1050036" cy="34531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36542" y="227711"/>
            <a:ext cx="177904" cy="29540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34461" y="152145"/>
            <a:ext cx="780116" cy="50800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3861406" y="226059"/>
            <a:ext cx="693420" cy="261620"/>
            <a:chOff x="3861406" y="226059"/>
            <a:chExt cx="693420" cy="261620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1406" y="349884"/>
              <a:ext cx="317401" cy="13754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172712" y="272414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8127" y="0"/>
                  </a:moveTo>
                  <a:lnTo>
                    <a:pt x="2286" y="0"/>
                  </a:lnTo>
                  <a:lnTo>
                    <a:pt x="0" y="2412"/>
                  </a:lnTo>
                  <a:lnTo>
                    <a:pt x="0" y="8127"/>
                  </a:lnTo>
                  <a:lnTo>
                    <a:pt x="2286" y="10540"/>
                  </a:lnTo>
                  <a:lnTo>
                    <a:pt x="8127" y="10540"/>
                  </a:lnTo>
                  <a:lnTo>
                    <a:pt x="10540" y="8127"/>
                  </a:lnTo>
                  <a:lnTo>
                    <a:pt x="10540" y="5333"/>
                  </a:lnTo>
                  <a:lnTo>
                    <a:pt x="10540" y="2412"/>
                  </a:lnTo>
                  <a:lnTo>
                    <a:pt x="812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22369" y="226059"/>
              <a:ext cx="332358" cy="228981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636134" y="208406"/>
            <a:ext cx="341122" cy="255270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5180982" y="144398"/>
            <a:ext cx="1318895" cy="351790"/>
            <a:chOff x="5180982" y="144398"/>
            <a:chExt cx="1318895" cy="351790"/>
          </a:xfrm>
        </p:grpSpPr>
        <p:sp>
          <p:nvSpPr>
            <p:cNvPr id="16" name="object 16"/>
            <p:cNvSpPr/>
            <p:nvPr/>
          </p:nvSpPr>
          <p:spPr>
            <a:xfrm>
              <a:off x="5193792" y="239902"/>
              <a:ext cx="6985" cy="10795"/>
            </a:xfrm>
            <a:custGeom>
              <a:avLst/>
              <a:gdLst/>
              <a:ahLst/>
              <a:cxnLst/>
              <a:rect l="l" t="t" r="r" b="b"/>
              <a:pathLst>
                <a:path w="6985" h="10795">
                  <a:moveTo>
                    <a:pt x="0" y="0"/>
                  </a:moveTo>
                  <a:lnTo>
                    <a:pt x="4191" y="10541"/>
                  </a:lnTo>
                  <a:lnTo>
                    <a:pt x="6604" y="53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80982" y="144398"/>
              <a:ext cx="1318750" cy="351789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637781" y="167259"/>
            <a:ext cx="494029" cy="39966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334504" y="155194"/>
            <a:ext cx="664972" cy="40640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151114" y="144526"/>
            <a:ext cx="192150" cy="31496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463817" y="184912"/>
            <a:ext cx="191232" cy="24434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742426" y="186436"/>
            <a:ext cx="196976" cy="211963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9089135" y="144906"/>
            <a:ext cx="1636395" cy="613410"/>
            <a:chOff x="9089135" y="144906"/>
            <a:chExt cx="1636395" cy="613410"/>
          </a:xfrm>
        </p:grpSpPr>
        <p:sp>
          <p:nvSpPr>
            <p:cNvPr id="24" name="object 24"/>
            <p:cNvSpPr/>
            <p:nvPr/>
          </p:nvSpPr>
          <p:spPr>
            <a:xfrm>
              <a:off x="10088879" y="144906"/>
              <a:ext cx="12065" cy="12700"/>
            </a:xfrm>
            <a:custGeom>
              <a:avLst/>
              <a:gdLst/>
              <a:ahLst/>
              <a:cxnLst/>
              <a:rect l="l" t="t" r="r" b="b"/>
              <a:pathLst>
                <a:path w="12065" h="12700">
                  <a:moveTo>
                    <a:pt x="9398" y="0"/>
                  </a:moveTo>
                  <a:lnTo>
                    <a:pt x="2667" y="0"/>
                  </a:lnTo>
                  <a:lnTo>
                    <a:pt x="0" y="2667"/>
                  </a:lnTo>
                  <a:lnTo>
                    <a:pt x="0" y="9398"/>
                  </a:lnTo>
                  <a:lnTo>
                    <a:pt x="2667" y="12192"/>
                  </a:lnTo>
                  <a:lnTo>
                    <a:pt x="9398" y="12192"/>
                  </a:lnTo>
                  <a:lnTo>
                    <a:pt x="12065" y="9398"/>
                  </a:lnTo>
                  <a:lnTo>
                    <a:pt x="12065" y="6096"/>
                  </a:lnTo>
                  <a:lnTo>
                    <a:pt x="12065" y="2667"/>
                  </a:lnTo>
                  <a:lnTo>
                    <a:pt x="939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089135" y="178688"/>
              <a:ext cx="1636014" cy="579628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27748" y="531876"/>
            <a:ext cx="897343" cy="571673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2829" y="537125"/>
            <a:ext cx="5732932" cy="28210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28642" y="945261"/>
            <a:ext cx="37636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ACED"/>
                </a:solidFill>
                <a:latin typeface="Arial"/>
                <a:cs typeface="Arial"/>
              </a:rPr>
              <a:t>Modify</a:t>
            </a:r>
            <a:r>
              <a:rPr sz="2800" spc="20" dirty="0">
                <a:solidFill>
                  <a:srgbClr val="00ACED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ACED"/>
                </a:solidFill>
                <a:latin typeface="Arial"/>
                <a:cs typeface="Arial"/>
              </a:rPr>
              <a:t>bit</a:t>
            </a:r>
            <a:r>
              <a:rPr sz="2800" spc="-10" dirty="0">
                <a:solidFill>
                  <a:srgbClr val="00ACED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31F20"/>
                </a:solidFill>
                <a:latin typeface="Arial MT"/>
                <a:cs typeface="Arial MT"/>
              </a:rPr>
              <a:t>(or </a:t>
            </a:r>
            <a:r>
              <a:rPr sz="2800" spc="-5" dirty="0">
                <a:solidFill>
                  <a:srgbClr val="00ACED"/>
                </a:solidFill>
                <a:latin typeface="Arial"/>
                <a:cs typeface="Arial"/>
              </a:rPr>
              <a:t>dirty</a:t>
            </a:r>
            <a:r>
              <a:rPr sz="2800" dirty="0">
                <a:solidFill>
                  <a:srgbClr val="00ACED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ACED"/>
                </a:solidFill>
                <a:latin typeface="Arial"/>
                <a:cs typeface="Arial"/>
              </a:rPr>
              <a:t>bit</a:t>
            </a:r>
            <a:r>
              <a:rPr sz="2800" b="0" spc="-5" dirty="0">
                <a:solidFill>
                  <a:srgbClr val="231F20"/>
                </a:solidFill>
                <a:latin typeface="Arial MT"/>
                <a:cs typeface="Arial MT"/>
              </a:rPr>
              <a:t>)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4448" y="1557655"/>
            <a:ext cx="10799445" cy="4228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345440" indent="-287020">
              <a:lnSpc>
                <a:spcPct val="100000"/>
              </a:lnSpc>
              <a:spcBef>
                <a:spcPts val="105"/>
              </a:spcBef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solidFill>
                  <a:srgbClr val="FF0000"/>
                </a:solidFill>
                <a:latin typeface="Arial MT"/>
                <a:cs typeface="Arial MT"/>
              </a:rPr>
              <a:t>if</a:t>
            </a:r>
            <a:r>
              <a:rPr sz="20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 MT"/>
                <a:cs typeface="Arial MT"/>
              </a:rPr>
              <a:t>no</a:t>
            </a:r>
            <a:r>
              <a:rPr sz="20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0000"/>
                </a:solidFill>
                <a:latin typeface="Arial MT"/>
                <a:cs typeface="Arial MT"/>
              </a:rPr>
              <a:t>frames</a:t>
            </a:r>
            <a:r>
              <a:rPr sz="20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0000"/>
                </a:solidFill>
                <a:latin typeface="Arial MT"/>
                <a:cs typeface="Arial MT"/>
              </a:rPr>
              <a:t>are</a:t>
            </a:r>
            <a:r>
              <a:rPr sz="2000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0000"/>
                </a:solidFill>
                <a:latin typeface="Arial MT"/>
                <a:cs typeface="Arial MT"/>
              </a:rPr>
              <a:t>free,</a:t>
            </a:r>
            <a:r>
              <a:rPr sz="20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i="1" dirty="0">
                <a:solidFill>
                  <a:srgbClr val="FF0000"/>
                </a:solidFill>
                <a:latin typeface="Arial"/>
                <a:cs typeface="Arial"/>
              </a:rPr>
              <a:t>two</a:t>
            </a:r>
            <a:r>
              <a:rPr sz="2000" i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 MT"/>
                <a:cs typeface="Arial MT"/>
              </a:rPr>
              <a:t>page</a:t>
            </a:r>
            <a:r>
              <a:rPr sz="20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0000"/>
                </a:solidFill>
                <a:latin typeface="Arial MT"/>
                <a:cs typeface="Arial MT"/>
              </a:rPr>
              <a:t>transfers</a:t>
            </a:r>
            <a:r>
              <a:rPr sz="2000" spc="-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0000"/>
                </a:solidFill>
                <a:latin typeface="Arial MT"/>
                <a:cs typeface="Arial MT"/>
              </a:rPr>
              <a:t>(one</a:t>
            </a:r>
            <a:r>
              <a:rPr sz="2000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0000"/>
                </a:solidFill>
                <a:latin typeface="Arial MT"/>
                <a:cs typeface="Arial MT"/>
              </a:rPr>
              <a:t>for</a:t>
            </a:r>
            <a:r>
              <a:rPr sz="20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20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 MT"/>
                <a:cs typeface="Arial MT"/>
              </a:rPr>
              <a:t>page-out</a:t>
            </a:r>
            <a:r>
              <a:rPr sz="2000" spc="-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 MT"/>
                <a:cs typeface="Arial MT"/>
              </a:rPr>
              <a:t>and one</a:t>
            </a:r>
            <a:r>
              <a:rPr sz="20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0000"/>
                </a:solidFill>
                <a:latin typeface="Arial MT"/>
                <a:cs typeface="Arial MT"/>
              </a:rPr>
              <a:t>for</a:t>
            </a:r>
            <a:r>
              <a:rPr sz="2000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20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 MT"/>
                <a:cs typeface="Arial MT"/>
              </a:rPr>
              <a:t>page-in)</a:t>
            </a:r>
            <a:r>
              <a:rPr sz="20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0000"/>
                </a:solidFill>
                <a:latin typeface="Arial MT"/>
                <a:cs typeface="Arial MT"/>
              </a:rPr>
              <a:t>are </a:t>
            </a:r>
            <a:r>
              <a:rPr sz="2000" spc="-5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0000"/>
                </a:solidFill>
                <a:latin typeface="Arial MT"/>
                <a:cs typeface="Arial MT"/>
              </a:rPr>
              <a:t>required. This </a:t>
            </a:r>
            <a:r>
              <a:rPr sz="2000" spc="-5" dirty="0">
                <a:solidFill>
                  <a:srgbClr val="FF0000"/>
                </a:solidFill>
                <a:latin typeface="Arial MT"/>
                <a:cs typeface="Arial MT"/>
              </a:rPr>
              <a:t>situation </a:t>
            </a:r>
            <a:r>
              <a:rPr sz="2000" spc="-10" dirty="0">
                <a:solidFill>
                  <a:srgbClr val="FF0000"/>
                </a:solidFill>
                <a:latin typeface="Arial MT"/>
                <a:cs typeface="Arial MT"/>
              </a:rPr>
              <a:t>effectively </a:t>
            </a:r>
            <a:r>
              <a:rPr sz="2000" spc="-5" dirty="0">
                <a:solidFill>
                  <a:srgbClr val="FF0000"/>
                </a:solidFill>
                <a:latin typeface="Arial MT"/>
                <a:cs typeface="Arial MT"/>
              </a:rPr>
              <a:t>doubles </a:t>
            </a:r>
            <a:r>
              <a:rPr sz="2000" dirty="0">
                <a:solidFill>
                  <a:srgbClr val="FF0000"/>
                </a:solidFill>
                <a:latin typeface="Arial MT"/>
                <a:cs typeface="Arial MT"/>
              </a:rPr>
              <a:t>the page-fault service time and increases the </a:t>
            </a:r>
            <a:r>
              <a:rPr sz="20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 MT"/>
                <a:cs typeface="Arial MT"/>
              </a:rPr>
              <a:t>effective</a:t>
            </a:r>
            <a:r>
              <a:rPr sz="2000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0000"/>
                </a:solidFill>
                <a:latin typeface="Arial MT"/>
                <a:cs typeface="Arial MT"/>
              </a:rPr>
              <a:t>access</a:t>
            </a:r>
            <a:r>
              <a:rPr sz="2000" spc="-4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 MT"/>
                <a:cs typeface="Arial MT"/>
              </a:rPr>
              <a:t>time</a:t>
            </a:r>
            <a:r>
              <a:rPr sz="20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-15" dirty="0">
                <a:solidFill>
                  <a:srgbClr val="FF0000"/>
                </a:solidFill>
                <a:latin typeface="Arial MT"/>
                <a:cs typeface="Arial MT"/>
              </a:rPr>
              <a:t>accordingly.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har char="•"/>
            </a:pPr>
            <a:endParaRPr sz="1850">
              <a:latin typeface="Arial MT"/>
              <a:cs typeface="Arial MT"/>
            </a:endParaRPr>
          </a:p>
          <a:p>
            <a:pPr marL="299085" marR="81280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-20" dirty="0">
                <a:solidFill>
                  <a:srgbClr val="231F20"/>
                </a:solidFill>
                <a:latin typeface="Arial MT"/>
                <a:cs typeface="Arial MT"/>
              </a:rPr>
              <a:t>We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can reduce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this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overhead</a:t>
            </a:r>
            <a:r>
              <a:rPr sz="1800" spc="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by using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a </a:t>
            </a:r>
            <a:r>
              <a:rPr sz="1800" b="1" spc="-5" dirty="0">
                <a:solidFill>
                  <a:srgbClr val="00ACED"/>
                </a:solidFill>
                <a:latin typeface="Arial"/>
                <a:cs typeface="Arial"/>
              </a:rPr>
              <a:t>modify</a:t>
            </a:r>
            <a:r>
              <a:rPr sz="1800" b="1" spc="-20" dirty="0">
                <a:solidFill>
                  <a:srgbClr val="00ACED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ACED"/>
                </a:solidFill>
                <a:latin typeface="Arial"/>
                <a:cs typeface="Arial"/>
              </a:rPr>
              <a:t>bit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(or </a:t>
            </a:r>
            <a:r>
              <a:rPr sz="1800" b="1" spc="-5" dirty="0">
                <a:solidFill>
                  <a:srgbClr val="00ACED"/>
                </a:solidFill>
                <a:latin typeface="Arial"/>
                <a:cs typeface="Arial"/>
              </a:rPr>
              <a:t>dirty</a:t>
            </a:r>
            <a:r>
              <a:rPr sz="1800" b="1" spc="-10" dirty="0">
                <a:solidFill>
                  <a:srgbClr val="00ACED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ACED"/>
                </a:solidFill>
                <a:latin typeface="Arial"/>
                <a:cs typeface="Arial"/>
              </a:rPr>
              <a:t>bit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)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attached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to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each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page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or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frame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in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the </a:t>
            </a:r>
            <a:r>
              <a:rPr sz="1800" spc="-484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hardware.</a:t>
            </a:r>
            <a:endParaRPr sz="180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buChar char="•"/>
              <a:tabLst>
                <a:tab pos="756285" algn="l"/>
                <a:tab pos="756920" algn="l"/>
              </a:tabLst>
            </a:pP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If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the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modify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bit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for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a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page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is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set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by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hardware</a:t>
            </a:r>
            <a:r>
              <a:rPr sz="1800" spc="4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whenever</a:t>
            </a:r>
            <a:r>
              <a:rPr sz="1800" spc="6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any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byte</a:t>
            </a:r>
            <a:r>
              <a:rPr sz="1800" spc="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in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page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is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written</a:t>
            </a:r>
            <a:r>
              <a:rPr sz="1800" spc="3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into,</a:t>
            </a:r>
            <a:endParaRPr sz="1800">
              <a:latin typeface="Arial MT"/>
              <a:cs typeface="Arial MT"/>
            </a:endParaRPr>
          </a:p>
          <a:p>
            <a:pPr marL="756285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indicating</a:t>
            </a:r>
            <a:r>
              <a:rPr sz="18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that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the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page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has been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modified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and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need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to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be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updated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to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storage.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 MT"/>
              <a:cs typeface="Arial MT"/>
            </a:endParaRPr>
          </a:p>
          <a:p>
            <a:pPr marL="756285" marR="5080" lvl="1" indent="-287020">
              <a:lnSpc>
                <a:spcPct val="100000"/>
              </a:lnSpc>
              <a:buChar char="•"/>
              <a:tabLst>
                <a:tab pos="756285" algn="l"/>
                <a:tab pos="756920" algn="l"/>
              </a:tabLst>
            </a:pP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If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modify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bit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is not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set, </a:t>
            </a:r>
            <a:r>
              <a:rPr sz="1800" spc="-25" dirty="0">
                <a:solidFill>
                  <a:srgbClr val="231F20"/>
                </a:solidFill>
                <a:latin typeface="Arial MT"/>
                <a:cs typeface="Arial MT"/>
              </a:rPr>
              <a:t>however,</a:t>
            </a:r>
            <a:r>
              <a:rPr sz="1800" spc="4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page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has</a:t>
            </a:r>
            <a:r>
              <a:rPr sz="1800" spc="2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1" i="1" dirty="0">
                <a:solidFill>
                  <a:srgbClr val="231F20"/>
                </a:solidFill>
                <a:latin typeface="Arial"/>
                <a:cs typeface="Arial"/>
              </a:rPr>
              <a:t>not</a:t>
            </a:r>
            <a:r>
              <a:rPr sz="1800" b="1" i="1" spc="-1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been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modified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(or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is read-only</a:t>
            </a:r>
            <a:r>
              <a:rPr sz="1800" spc="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like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executable </a:t>
            </a:r>
            <a:r>
              <a:rPr sz="1800" spc="-484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code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pages)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since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it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was</a:t>
            </a:r>
            <a:r>
              <a:rPr sz="1800" spc="3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read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into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231F20"/>
                </a:solidFill>
                <a:latin typeface="Arial MT"/>
                <a:cs typeface="Arial MT"/>
              </a:rPr>
              <a:t>memory.</a:t>
            </a:r>
            <a:r>
              <a:rPr sz="18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Therefore,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page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can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be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discarded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30" dirty="0">
                <a:solidFill>
                  <a:srgbClr val="231F20"/>
                </a:solidFill>
                <a:latin typeface="Arial MT"/>
                <a:cs typeface="Arial MT"/>
              </a:rPr>
              <a:t>safely.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buClr>
                <a:srgbClr val="231F20"/>
              </a:buClr>
              <a:buFont typeface="Arial MT"/>
              <a:buChar char="•"/>
            </a:pPr>
            <a:endParaRPr sz="1900">
              <a:latin typeface="Arial MT"/>
              <a:cs typeface="Arial MT"/>
            </a:endParaRPr>
          </a:p>
          <a:p>
            <a:pPr marL="299085" marR="42545" indent="-287020">
              <a:lnSpc>
                <a:spcPct val="989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This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technique</a:t>
            </a:r>
            <a:r>
              <a:rPr sz="1800" spc="2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also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applies</a:t>
            </a:r>
            <a:r>
              <a:rPr sz="1800" spc="2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to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read-only</a:t>
            </a:r>
            <a:r>
              <a:rPr sz="18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pages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(for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example,</a:t>
            </a:r>
            <a:r>
              <a:rPr sz="1800" spc="3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pages</a:t>
            </a:r>
            <a:r>
              <a:rPr sz="18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of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binary</a:t>
            </a:r>
            <a:r>
              <a:rPr sz="18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code).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Such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pages</a:t>
            </a:r>
            <a:r>
              <a:rPr sz="18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cannot </a:t>
            </a:r>
            <a:r>
              <a:rPr sz="1800" spc="-484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be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modified;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thus,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they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may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be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discarded</a:t>
            </a:r>
            <a:r>
              <a:rPr sz="1800" spc="2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when</a:t>
            </a:r>
            <a:r>
              <a:rPr sz="1800" spc="4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desired.</a:t>
            </a:r>
            <a:r>
              <a:rPr sz="1800" spc="-2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This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scheme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can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significantly</a:t>
            </a:r>
            <a:r>
              <a:rPr sz="1800" spc="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reduce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time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required</a:t>
            </a:r>
            <a:r>
              <a:rPr sz="18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to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service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page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fault,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since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it reduces</a:t>
            </a:r>
            <a:r>
              <a:rPr sz="1800" spc="3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31F20"/>
                </a:solidFill>
                <a:latin typeface="Arial MT"/>
                <a:cs typeface="Arial MT"/>
              </a:rPr>
              <a:t>I/O</a:t>
            </a:r>
            <a:r>
              <a:rPr sz="12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time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by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one-half</a:t>
            </a:r>
            <a:r>
              <a:rPr sz="1800" spc="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1" i="1" dirty="0">
                <a:solidFill>
                  <a:srgbClr val="231F20"/>
                </a:solidFill>
                <a:latin typeface="Arial"/>
                <a:cs typeface="Arial"/>
              </a:rPr>
              <a:t>if</a:t>
            </a:r>
            <a:r>
              <a:rPr sz="1800" b="1" i="1" spc="-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page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has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not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been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modified.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6842" y="999871"/>
            <a:ext cx="11181600" cy="37847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72029" y="5505830"/>
            <a:ext cx="97916" cy="4508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97884" y="5182742"/>
            <a:ext cx="1796161" cy="6921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284092" y="5473446"/>
            <a:ext cx="3368802" cy="4305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33220" y="5818378"/>
            <a:ext cx="956182" cy="43560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735707" y="5826975"/>
            <a:ext cx="764794" cy="742949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3680586" y="5758205"/>
            <a:ext cx="7698740" cy="937260"/>
            <a:chOff x="3680586" y="5758205"/>
            <a:chExt cx="7698740" cy="937260"/>
          </a:xfrm>
        </p:grpSpPr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80586" y="5815266"/>
              <a:ext cx="2966466" cy="87966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7137" y="5758205"/>
              <a:ext cx="5012189" cy="82123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52844" y="6217716"/>
              <a:ext cx="519683" cy="2298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1986" y="299084"/>
            <a:ext cx="97631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25" dirty="0">
                <a:solidFill>
                  <a:srgbClr val="000000"/>
                </a:solidFill>
                <a:latin typeface="Calibri Light"/>
                <a:cs typeface="Calibri Light"/>
              </a:rPr>
              <a:t>Evaluation</a:t>
            </a:r>
            <a:r>
              <a:rPr sz="4400" b="0" spc="1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400" b="0" spc="-5" dirty="0">
                <a:solidFill>
                  <a:srgbClr val="000000"/>
                </a:solidFill>
                <a:latin typeface="Calibri Light"/>
                <a:cs typeface="Calibri Light"/>
              </a:rPr>
              <a:t>of</a:t>
            </a:r>
            <a:r>
              <a:rPr sz="4400" b="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400" b="0" spc="-35" dirty="0">
                <a:solidFill>
                  <a:srgbClr val="000000"/>
                </a:solidFill>
                <a:latin typeface="Calibri Light"/>
                <a:cs typeface="Calibri Light"/>
              </a:rPr>
              <a:t>Page</a:t>
            </a:r>
            <a:r>
              <a:rPr sz="4400" b="0" spc="2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400" b="0" spc="-20" dirty="0">
                <a:solidFill>
                  <a:srgbClr val="000000"/>
                </a:solidFill>
                <a:latin typeface="Calibri Light"/>
                <a:cs typeface="Calibri Light"/>
              </a:rPr>
              <a:t>Replacement</a:t>
            </a:r>
            <a:r>
              <a:rPr sz="4400" b="0" spc="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400" b="0" spc="-5" dirty="0">
                <a:solidFill>
                  <a:srgbClr val="000000"/>
                </a:solidFill>
                <a:latin typeface="Calibri Light"/>
                <a:cs typeface="Calibri Light"/>
              </a:rPr>
              <a:t>Algorithms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1526" y="1171955"/>
            <a:ext cx="11034028" cy="155448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61526" y="2828544"/>
            <a:ext cx="11086465" cy="3759835"/>
            <a:chOff x="561526" y="2828544"/>
            <a:chExt cx="11086465" cy="375983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0805" y="4210569"/>
              <a:ext cx="8069429" cy="5959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1526" y="2828544"/>
              <a:ext cx="11034028" cy="108356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065520" y="3553968"/>
              <a:ext cx="5582920" cy="358140"/>
            </a:xfrm>
            <a:custGeom>
              <a:avLst/>
              <a:gdLst/>
              <a:ahLst/>
              <a:cxnLst/>
              <a:rect l="l" t="t" r="r" b="b"/>
              <a:pathLst>
                <a:path w="5582920" h="358139">
                  <a:moveTo>
                    <a:pt x="5582412" y="0"/>
                  </a:moveTo>
                  <a:lnTo>
                    <a:pt x="0" y="0"/>
                  </a:lnTo>
                  <a:lnTo>
                    <a:pt x="0" y="358140"/>
                  </a:lnTo>
                  <a:lnTo>
                    <a:pt x="5582412" y="358140"/>
                  </a:lnTo>
                  <a:lnTo>
                    <a:pt x="5582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67956" y="3708272"/>
              <a:ext cx="533950" cy="25908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85633" y="3729355"/>
              <a:ext cx="104267" cy="16370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20254" y="3612769"/>
              <a:ext cx="789940" cy="32893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68004" y="3679697"/>
              <a:ext cx="551179" cy="23774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11750" y="3667505"/>
              <a:ext cx="422798" cy="26327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903968" y="3654424"/>
              <a:ext cx="82550" cy="245110"/>
            </a:xfrm>
            <a:custGeom>
              <a:avLst/>
              <a:gdLst/>
              <a:ahLst/>
              <a:cxnLst/>
              <a:rect l="l" t="t" r="r" b="b"/>
              <a:pathLst>
                <a:path w="82550" h="245110">
                  <a:moveTo>
                    <a:pt x="50419" y="107188"/>
                  </a:moveTo>
                  <a:lnTo>
                    <a:pt x="50292" y="105029"/>
                  </a:lnTo>
                  <a:lnTo>
                    <a:pt x="38608" y="108724"/>
                  </a:lnTo>
                  <a:lnTo>
                    <a:pt x="34925" y="107188"/>
                  </a:lnTo>
                  <a:lnTo>
                    <a:pt x="35433" y="105156"/>
                  </a:lnTo>
                  <a:lnTo>
                    <a:pt x="32893" y="111633"/>
                  </a:lnTo>
                  <a:lnTo>
                    <a:pt x="33020" y="111506"/>
                  </a:lnTo>
                  <a:lnTo>
                    <a:pt x="28956" y="121666"/>
                  </a:lnTo>
                  <a:lnTo>
                    <a:pt x="28829" y="121920"/>
                  </a:lnTo>
                  <a:lnTo>
                    <a:pt x="23876" y="136271"/>
                  </a:lnTo>
                  <a:lnTo>
                    <a:pt x="23876" y="136398"/>
                  </a:lnTo>
                  <a:lnTo>
                    <a:pt x="17907" y="154686"/>
                  </a:lnTo>
                  <a:lnTo>
                    <a:pt x="17907" y="154813"/>
                  </a:lnTo>
                  <a:lnTo>
                    <a:pt x="12065" y="173482"/>
                  </a:lnTo>
                  <a:lnTo>
                    <a:pt x="7239" y="192659"/>
                  </a:lnTo>
                  <a:lnTo>
                    <a:pt x="7239" y="193040"/>
                  </a:lnTo>
                  <a:lnTo>
                    <a:pt x="3937" y="209677"/>
                  </a:lnTo>
                  <a:lnTo>
                    <a:pt x="3937" y="209804"/>
                  </a:lnTo>
                  <a:lnTo>
                    <a:pt x="1397" y="224155"/>
                  </a:lnTo>
                  <a:lnTo>
                    <a:pt x="1270" y="225171"/>
                  </a:lnTo>
                  <a:lnTo>
                    <a:pt x="0" y="244602"/>
                  </a:lnTo>
                  <a:lnTo>
                    <a:pt x="1917" y="242951"/>
                  </a:lnTo>
                  <a:lnTo>
                    <a:pt x="2705" y="242290"/>
                  </a:lnTo>
                  <a:lnTo>
                    <a:pt x="17145" y="238125"/>
                  </a:lnTo>
                  <a:lnTo>
                    <a:pt x="17272" y="237744"/>
                  </a:lnTo>
                  <a:lnTo>
                    <a:pt x="17513" y="233172"/>
                  </a:lnTo>
                  <a:lnTo>
                    <a:pt x="17856" y="227076"/>
                  </a:lnTo>
                  <a:lnTo>
                    <a:pt x="17881" y="226441"/>
                  </a:lnTo>
                  <a:lnTo>
                    <a:pt x="17780" y="227076"/>
                  </a:lnTo>
                  <a:lnTo>
                    <a:pt x="17907" y="226187"/>
                  </a:lnTo>
                  <a:lnTo>
                    <a:pt x="17881" y="226441"/>
                  </a:lnTo>
                  <a:lnTo>
                    <a:pt x="17932" y="226187"/>
                  </a:lnTo>
                  <a:lnTo>
                    <a:pt x="20294" y="212852"/>
                  </a:lnTo>
                  <a:lnTo>
                    <a:pt x="20332" y="212725"/>
                  </a:lnTo>
                  <a:lnTo>
                    <a:pt x="23495" y="196342"/>
                  </a:lnTo>
                  <a:lnTo>
                    <a:pt x="23495" y="196723"/>
                  </a:lnTo>
                  <a:lnTo>
                    <a:pt x="23583" y="196342"/>
                  </a:lnTo>
                  <a:lnTo>
                    <a:pt x="28067" y="178054"/>
                  </a:lnTo>
                  <a:lnTo>
                    <a:pt x="28067" y="178435"/>
                  </a:lnTo>
                  <a:lnTo>
                    <a:pt x="28168" y="178054"/>
                  </a:lnTo>
                  <a:lnTo>
                    <a:pt x="33655" y="159639"/>
                  </a:lnTo>
                  <a:lnTo>
                    <a:pt x="39243" y="141224"/>
                  </a:lnTo>
                  <a:lnTo>
                    <a:pt x="43688" y="126746"/>
                  </a:lnTo>
                  <a:lnTo>
                    <a:pt x="43561" y="127381"/>
                  </a:lnTo>
                  <a:lnTo>
                    <a:pt x="43802" y="126746"/>
                  </a:lnTo>
                  <a:lnTo>
                    <a:pt x="47498" y="117221"/>
                  </a:lnTo>
                  <a:lnTo>
                    <a:pt x="48679" y="114046"/>
                  </a:lnTo>
                  <a:lnTo>
                    <a:pt x="49911" y="110744"/>
                  </a:lnTo>
                  <a:lnTo>
                    <a:pt x="50419" y="107188"/>
                  </a:lnTo>
                  <a:close/>
                </a:path>
                <a:path w="82550" h="245110">
                  <a:moveTo>
                    <a:pt x="77724" y="9144"/>
                  </a:moveTo>
                  <a:lnTo>
                    <a:pt x="75387" y="5346"/>
                  </a:lnTo>
                  <a:lnTo>
                    <a:pt x="70739" y="6477"/>
                  </a:lnTo>
                  <a:lnTo>
                    <a:pt x="77724" y="9144"/>
                  </a:lnTo>
                  <a:close/>
                </a:path>
                <a:path w="82550" h="245110">
                  <a:moveTo>
                    <a:pt x="78803" y="4508"/>
                  </a:moveTo>
                  <a:lnTo>
                    <a:pt x="72136" y="0"/>
                  </a:lnTo>
                  <a:lnTo>
                    <a:pt x="75387" y="5346"/>
                  </a:lnTo>
                  <a:lnTo>
                    <a:pt x="78803" y="4508"/>
                  </a:lnTo>
                  <a:close/>
                </a:path>
                <a:path w="82550" h="245110">
                  <a:moveTo>
                    <a:pt x="82296" y="6858"/>
                  </a:moveTo>
                  <a:lnTo>
                    <a:pt x="82169" y="3683"/>
                  </a:lnTo>
                  <a:lnTo>
                    <a:pt x="78803" y="4508"/>
                  </a:lnTo>
                  <a:lnTo>
                    <a:pt x="82296" y="685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30841" y="3779774"/>
              <a:ext cx="194563" cy="12293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52532" y="3668141"/>
              <a:ext cx="1242695" cy="78536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66465" y="4042029"/>
              <a:ext cx="74167" cy="14757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36596" y="4006469"/>
              <a:ext cx="23748" cy="15836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728211" y="4038600"/>
              <a:ext cx="23495" cy="156845"/>
            </a:xfrm>
            <a:custGeom>
              <a:avLst/>
              <a:gdLst/>
              <a:ahLst/>
              <a:cxnLst/>
              <a:rect l="l" t="t" r="r" b="b"/>
              <a:pathLst>
                <a:path w="23495" h="156845">
                  <a:moveTo>
                    <a:pt x="21432" y="109474"/>
                  </a:moveTo>
                  <a:lnTo>
                    <a:pt x="5714" y="109474"/>
                  </a:lnTo>
                  <a:lnTo>
                    <a:pt x="7899" y="128650"/>
                  </a:lnTo>
                  <a:lnTo>
                    <a:pt x="8000" y="129920"/>
                  </a:lnTo>
                  <a:lnTo>
                    <a:pt x="10540" y="145542"/>
                  </a:lnTo>
                  <a:lnTo>
                    <a:pt x="10540" y="145795"/>
                  </a:lnTo>
                  <a:lnTo>
                    <a:pt x="12573" y="156844"/>
                  </a:lnTo>
                  <a:lnTo>
                    <a:pt x="22987" y="145795"/>
                  </a:lnTo>
                  <a:lnTo>
                    <a:pt x="23113" y="144399"/>
                  </a:lnTo>
                  <a:lnTo>
                    <a:pt x="22733" y="128269"/>
                  </a:lnTo>
                  <a:lnTo>
                    <a:pt x="21432" y="109474"/>
                  </a:lnTo>
                  <a:close/>
                </a:path>
                <a:path w="23495" h="156845">
                  <a:moveTo>
                    <a:pt x="8889" y="0"/>
                  </a:moveTo>
                  <a:lnTo>
                    <a:pt x="8127" y="0"/>
                  </a:lnTo>
                  <a:lnTo>
                    <a:pt x="86" y="11811"/>
                  </a:lnTo>
                  <a:lnTo>
                    <a:pt x="0" y="58927"/>
                  </a:lnTo>
                  <a:lnTo>
                    <a:pt x="698" y="74422"/>
                  </a:lnTo>
                  <a:lnTo>
                    <a:pt x="762" y="76581"/>
                  </a:lnTo>
                  <a:lnTo>
                    <a:pt x="2921" y="93091"/>
                  </a:lnTo>
                  <a:lnTo>
                    <a:pt x="3048" y="93344"/>
                  </a:lnTo>
                  <a:lnTo>
                    <a:pt x="5714" y="109855"/>
                  </a:lnTo>
                  <a:lnTo>
                    <a:pt x="5714" y="109474"/>
                  </a:lnTo>
                  <a:lnTo>
                    <a:pt x="21432" y="109474"/>
                  </a:lnTo>
                  <a:lnTo>
                    <a:pt x="21336" y="107568"/>
                  </a:lnTo>
                  <a:lnTo>
                    <a:pt x="19050" y="90931"/>
                  </a:lnTo>
                  <a:lnTo>
                    <a:pt x="16990" y="75183"/>
                  </a:lnTo>
                  <a:lnTo>
                    <a:pt x="16163" y="58927"/>
                  </a:lnTo>
                  <a:lnTo>
                    <a:pt x="16255" y="58166"/>
                  </a:lnTo>
                  <a:lnTo>
                    <a:pt x="16255" y="30225"/>
                  </a:lnTo>
                  <a:lnTo>
                    <a:pt x="7112" y="30225"/>
                  </a:lnTo>
                  <a:lnTo>
                    <a:pt x="1904" y="22606"/>
                  </a:lnTo>
                  <a:lnTo>
                    <a:pt x="3291" y="21422"/>
                  </a:lnTo>
                  <a:lnTo>
                    <a:pt x="3048" y="20447"/>
                  </a:lnTo>
                  <a:lnTo>
                    <a:pt x="2793" y="19304"/>
                  </a:lnTo>
                  <a:lnTo>
                    <a:pt x="2666" y="18033"/>
                  </a:lnTo>
                  <a:lnTo>
                    <a:pt x="2412" y="16637"/>
                  </a:lnTo>
                  <a:lnTo>
                    <a:pt x="2353" y="15748"/>
                  </a:lnTo>
                  <a:lnTo>
                    <a:pt x="2159" y="14097"/>
                  </a:lnTo>
                  <a:lnTo>
                    <a:pt x="2032" y="9525"/>
                  </a:lnTo>
                  <a:lnTo>
                    <a:pt x="15203" y="9525"/>
                  </a:lnTo>
                  <a:lnTo>
                    <a:pt x="15698" y="9045"/>
                  </a:lnTo>
                  <a:lnTo>
                    <a:pt x="11302" y="254"/>
                  </a:lnTo>
                  <a:lnTo>
                    <a:pt x="8889" y="0"/>
                  </a:lnTo>
                  <a:close/>
                </a:path>
                <a:path w="23495" h="156845">
                  <a:moveTo>
                    <a:pt x="16890" y="74422"/>
                  </a:moveTo>
                  <a:lnTo>
                    <a:pt x="16890" y="75183"/>
                  </a:lnTo>
                  <a:lnTo>
                    <a:pt x="16890" y="74422"/>
                  </a:lnTo>
                  <a:close/>
                </a:path>
                <a:path w="23495" h="156845">
                  <a:moveTo>
                    <a:pt x="16255" y="58166"/>
                  </a:moveTo>
                  <a:lnTo>
                    <a:pt x="16255" y="58547"/>
                  </a:lnTo>
                  <a:lnTo>
                    <a:pt x="16255" y="58166"/>
                  </a:lnTo>
                  <a:close/>
                </a:path>
                <a:path w="23495" h="156845">
                  <a:moveTo>
                    <a:pt x="3291" y="21422"/>
                  </a:moveTo>
                  <a:lnTo>
                    <a:pt x="1904" y="22606"/>
                  </a:lnTo>
                  <a:lnTo>
                    <a:pt x="7112" y="30225"/>
                  </a:lnTo>
                  <a:lnTo>
                    <a:pt x="12064" y="27431"/>
                  </a:lnTo>
                  <a:lnTo>
                    <a:pt x="13638" y="25526"/>
                  </a:lnTo>
                  <a:lnTo>
                    <a:pt x="5461" y="25526"/>
                  </a:lnTo>
                  <a:lnTo>
                    <a:pt x="5079" y="25145"/>
                  </a:lnTo>
                  <a:lnTo>
                    <a:pt x="4722" y="24511"/>
                  </a:lnTo>
                  <a:lnTo>
                    <a:pt x="4572" y="24511"/>
                  </a:lnTo>
                  <a:lnTo>
                    <a:pt x="4451" y="24028"/>
                  </a:lnTo>
                  <a:lnTo>
                    <a:pt x="3937" y="23113"/>
                  </a:lnTo>
                  <a:lnTo>
                    <a:pt x="3428" y="21717"/>
                  </a:lnTo>
                  <a:lnTo>
                    <a:pt x="3291" y="21422"/>
                  </a:lnTo>
                  <a:close/>
                </a:path>
                <a:path w="23495" h="156845">
                  <a:moveTo>
                    <a:pt x="16255" y="19304"/>
                  </a:moveTo>
                  <a:lnTo>
                    <a:pt x="16001" y="20447"/>
                  </a:lnTo>
                  <a:lnTo>
                    <a:pt x="15748" y="21462"/>
                  </a:lnTo>
                  <a:lnTo>
                    <a:pt x="15621" y="21717"/>
                  </a:lnTo>
                  <a:lnTo>
                    <a:pt x="15239" y="23113"/>
                  </a:lnTo>
                  <a:lnTo>
                    <a:pt x="14097" y="25145"/>
                  </a:lnTo>
                  <a:lnTo>
                    <a:pt x="13715" y="25526"/>
                  </a:lnTo>
                  <a:lnTo>
                    <a:pt x="12064" y="27431"/>
                  </a:lnTo>
                  <a:lnTo>
                    <a:pt x="7112" y="30225"/>
                  </a:lnTo>
                  <a:lnTo>
                    <a:pt x="16255" y="30225"/>
                  </a:lnTo>
                  <a:lnTo>
                    <a:pt x="16255" y="19304"/>
                  </a:lnTo>
                  <a:close/>
                </a:path>
                <a:path w="23495" h="156845">
                  <a:moveTo>
                    <a:pt x="4681" y="24140"/>
                  </a:moveTo>
                  <a:lnTo>
                    <a:pt x="4651" y="24384"/>
                  </a:lnTo>
                  <a:lnTo>
                    <a:pt x="5079" y="25145"/>
                  </a:lnTo>
                  <a:lnTo>
                    <a:pt x="5461" y="25526"/>
                  </a:lnTo>
                  <a:lnTo>
                    <a:pt x="4681" y="24140"/>
                  </a:lnTo>
                  <a:close/>
                </a:path>
                <a:path w="23495" h="156845">
                  <a:moveTo>
                    <a:pt x="16255" y="18923"/>
                  </a:moveTo>
                  <a:lnTo>
                    <a:pt x="6223" y="18923"/>
                  </a:lnTo>
                  <a:lnTo>
                    <a:pt x="4872" y="23494"/>
                  </a:lnTo>
                  <a:lnTo>
                    <a:pt x="4790" y="24335"/>
                  </a:lnTo>
                  <a:lnTo>
                    <a:pt x="5461" y="25526"/>
                  </a:lnTo>
                  <a:lnTo>
                    <a:pt x="13638" y="25526"/>
                  </a:lnTo>
                  <a:lnTo>
                    <a:pt x="13880" y="25233"/>
                  </a:lnTo>
                  <a:lnTo>
                    <a:pt x="14859" y="23494"/>
                  </a:lnTo>
                  <a:lnTo>
                    <a:pt x="15025" y="23494"/>
                  </a:lnTo>
                  <a:lnTo>
                    <a:pt x="15239" y="23113"/>
                  </a:lnTo>
                  <a:lnTo>
                    <a:pt x="15621" y="21717"/>
                  </a:lnTo>
                  <a:lnTo>
                    <a:pt x="15758" y="21422"/>
                  </a:lnTo>
                  <a:lnTo>
                    <a:pt x="16001" y="20447"/>
                  </a:lnTo>
                  <a:lnTo>
                    <a:pt x="16255" y="19304"/>
                  </a:lnTo>
                  <a:lnTo>
                    <a:pt x="16255" y="18923"/>
                  </a:lnTo>
                  <a:close/>
                </a:path>
                <a:path w="23495" h="156845">
                  <a:moveTo>
                    <a:pt x="13880" y="25233"/>
                  </a:moveTo>
                  <a:lnTo>
                    <a:pt x="13638" y="25526"/>
                  </a:lnTo>
                  <a:lnTo>
                    <a:pt x="13880" y="25233"/>
                  </a:lnTo>
                  <a:close/>
                </a:path>
                <a:path w="23495" h="156845">
                  <a:moveTo>
                    <a:pt x="14403" y="24601"/>
                  </a:moveTo>
                  <a:lnTo>
                    <a:pt x="13880" y="25233"/>
                  </a:lnTo>
                  <a:lnTo>
                    <a:pt x="13715" y="25526"/>
                  </a:lnTo>
                  <a:lnTo>
                    <a:pt x="14097" y="25145"/>
                  </a:lnTo>
                  <a:lnTo>
                    <a:pt x="14403" y="24601"/>
                  </a:lnTo>
                  <a:close/>
                </a:path>
                <a:path w="23495" h="156845">
                  <a:moveTo>
                    <a:pt x="14859" y="23494"/>
                  </a:moveTo>
                  <a:lnTo>
                    <a:pt x="13880" y="25233"/>
                  </a:lnTo>
                  <a:lnTo>
                    <a:pt x="14403" y="24601"/>
                  </a:lnTo>
                  <a:lnTo>
                    <a:pt x="14525" y="24384"/>
                  </a:lnTo>
                  <a:lnTo>
                    <a:pt x="14859" y="23494"/>
                  </a:lnTo>
                  <a:close/>
                </a:path>
                <a:path w="23495" h="156845">
                  <a:moveTo>
                    <a:pt x="4623" y="24335"/>
                  </a:moveTo>
                  <a:lnTo>
                    <a:pt x="4572" y="24511"/>
                  </a:lnTo>
                  <a:lnTo>
                    <a:pt x="4722" y="24511"/>
                  </a:lnTo>
                  <a:lnTo>
                    <a:pt x="4623" y="24335"/>
                  </a:lnTo>
                  <a:close/>
                </a:path>
                <a:path w="23495" h="156845">
                  <a:moveTo>
                    <a:pt x="15025" y="23494"/>
                  </a:moveTo>
                  <a:lnTo>
                    <a:pt x="14859" y="23494"/>
                  </a:lnTo>
                  <a:lnTo>
                    <a:pt x="14525" y="24384"/>
                  </a:lnTo>
                  <a:lnTo>
                    <a:pt x="15025" y="23494"/>
                  </a:lnTo>
                  <a:close/>
                </a:path>
                <a:path w="23495" h="156845">
                  <a:moveTo>
                    <a:pt x="4317" y="23494"/>
                  </a:moveTo>
                  <a:lnTo>
                    <a:pt x="4451" y="24028"/>
                  </a:lnTo>
                  <a:lnTo>
                    <a:pt x="4623" y="24335"/>
                  </a:lnTo>
                  <a:lnTo>
                    <a:pt x="4618" y="24028"/>
                  </a:lnTo>
                  <a:lnTo>
                    <a:pt x="4317" y="23494"/>
                  </a:lnTo>
                  <a:close/>
                </a:path>
                <a:path w="23495" h="156845">
                  <a:moveTo>
                    <a:pt x="4872" y="23494"/>
                  </a:moveTo>
                  <a:lnTo>
                    <a:pt x="4317" y="23494"/>
                  </a:lnTo>
                  <a:lnTo>
                    <a:pt x="4681" y="24140"/>
                  </a:lnTo>
                  <a:lnTo>
                    <a:pt x="4872" y="23494"/>
                  </a:lnTo>
                  <a:close/>
                </a:path>
                <a:path w="23495" h="156845">
                  <a:moveTo>
                    <a:pt x="6223" y="18923"/>
                  </a:moveTo>
                  <a:lnTo>
                    <a:pt x="3291" y="21422"/>
                  </a:lnTo>
                  <a:lnTo>
                    <a:pt x="3428" y="21717"/>
                  </a:lnTo>
                  <a:lnTo>
                    <a:pt x="3937" y="23113"/>
                  </a:lnTo>
                  <a:lnTo>
                    <a:pt x="4451" y="24028"/>
                  </a:lnTo>
                  <a:lnTo>
                    <a:pt x="4317" y="23494"/>
                  </a:lnTo>
                  <a:lnTo>
                    <a:pt x="4872" y="23494"/>
                  </a:lnTo>
                  <a:lnTo>
                    <a:pt x="6223" y="18923"/>
                  </a:lnTo>
                  <a:close/>
                </a:path>
                <a:path w="23495" h="156845">
                  <a:moveTo>
                    <a:pt x="16255" y="17525"/>
                  </a:moveTo>
                  <a:lnTo>
                    <a:pt x="2666" y="17525"/>
                  </a:lnTo>
                  <a:lnTo>
                    <a:pt x="2793" y="19304"/>
                  </a:lnTo>
                  <a:lnTo>
                    <a:pt x="3048" y="20447"/>
                  </a:lnTo>
                  <a:lnTo>
                    <a:pt x="3291" y="21422"/>
                  </a:lnTo>
                  <a:lnTo>
                    <a:pt x="6223" y="18923"/>
                  </a:lnTo>
                  <a:lnTo>
                    <a:pt x="16255" y="18923"/>
                  </a:lnTo>
                  <a:lnTo>
                    <a:pt x="16255" y="17525"/>
                  </a:lnTo>
                  <a:close/>
                </a:path>
                <a:path w="23495" h="156845">
                  <a:moveTo>
                    <a:pt x="16315" y="10278"/>
                  </a:moveTo>
                  <a:lnTo>
                    <a:pt x="16255" y="19304"/>
                  </a:lnTo>
                  <a:lnTo>
                    <a:pt x="16310" y="18923"/>
                  </a:lnTo>
                  <a:lnTo>
                    <a:pt x="16383" y="18033"/>
                  </a:lnTo>
                  <a:lnTo>
                    <a:pt x="16637" y="16637"/>
                  </a:lnTo>
                  <a:lnTo>
                    <a:pt x="16763" y="16256"/>
                  </a:lnTo>
                  <a:lnTo>
                    <a:pt x="16937" y="14782"/>
                  </a:lnTo>
                  <a:lnTo>
                    <a:pt x="17017" y="12318"/>
                  </a:lnTo>
                  <a:lnTo>
                    <a:pt x="16383" y="12318"/>
                  </a:lnTo>
                  <a:lnTo>
                    <a:pt x="16719" y="11086"/>
                  </a:lnTo>
                  <a:lnTo>
                    <a:pt x="16315" y="10278"/>
                  </a:lnTo>
                  <a:close/>
                </a:path>
                <a:path w="23495" h="156845">
                  <a:moveTo>
                    <a:pt x="2032" y="9525"/>
                  </a:moveTo>
                  <a:lnTo>
                    <a:pt x="2159" y="14097"/>
                  </a:lnTo>
                  <a:lnTo>
                    <a:pt x="2353" y="15748"/>
                  </a:lnTo>
                  <a:lnTo>
                    <a:pt x="2412" y="16637"/>
                  </a:lnTo>
                  <a:lnTo>
                    <a:pt x="2666" y="18033"/>
                  </a:lnTo>
                  <a:lnTo>
                    <a:pt x="2666" y="17525"/>
                  </a:lnTo>
                  <a:lnTo>
                    <a:pt x="16255" y="17525"/>
                  </a:lnTo>
                  <a:lnTo>
                    <a:pt x="16255" y="16382"/>
                  </a:lnTo>
                  <a:lnTo>
                    <a:pt x="8127" y="16382"/>
                  </a:lnTo>
                  <a:lnTo>
                    <a:pt x="9779" y="14782"/>
                  </a:lnTo>
                  <a:lnTo>
                    <a:pt x="4273" y="12318"/>
                  </a:lnTo>
                  <a:lnTo>
                    <a:pt x="2666" y="12318"/>
                  </a:lnTo>
                  <a:lnTo>
                    <a:pt x="2286" y="11430"/>
                  </a:lnTo>
                  <a:lnTo>
                    <a:pt x="2464" y="11430"/>
                  </a:lnTo>
                  <a:lnTo>
                    <a:pt x="2032" y="9525"/>
                  </a:lnTo>
                  <a:close/>
                </a:path>
                <a:path w="23495" h="156845">
                  <a:moveTo>
                    <a:pt x="2666" y="17525"/>
                  </a:moveTo>
                  <a:lnTo>
                    <a:pt x="2666" y="18033"/>
                  </a:lnTo>
                  <a:lnTo>
                    <a:pt x="2666" y="17525"/>
                  </a:lnTo>
                  <a:close/>
                </a:path>
                <a:path w="23495" h="156845">
                  <a:moveTo>
                    <a:pt x="16510" y="17525"/>
                  </a:moveTo>
                  <a:lnTo>
                    <a:pt x="16383" y="18033"/>
                  </a:lnTo>
                  <a:lnTo>
                    <a:pt x="16510" y="17525"/>
                  </a:lnTo>
                  <a:close/>
                </a:path>
                <a:path w="23495" h="156845">
                  <a:moveTo>
                    <a:pt x="9779" y="14782"/>
                  </a:moveTo>
                  <a:lnTo>
                    <a:pt x="8127" y="16382"/>
                  </a:lnTo>
                  <a:lnTo>
                    <a:pt x="8889" y="16382"/>
                  </a:lnTo>
                  <a:lnTo>
                    <a:pt x="11302" y="16001"/>
                  </a:lnTo>
                  <a:lnTo>
                    <a:pt x="11937" y="15748"/>
                  </a:lnTo>
                  <a:lnTo>
                    <a:pt x="9779" y="14782"/>
                  </a:lnTo>
                  <a:close/>
                </a:path>
                <a:path w="23495" h="156845">
                  <a:moveTo>
                    <a:pt x="15698" y="9045"/>
                  </a:moveTo>
                  <a:lnTo>
                    <a:pt x="9779" y="14782"/>
                  </a:lnTo>
                  <a:lnTo>
                    <a:pt x="11937" y="15748"/>
                  </a:lnTo>
                  <a:lnTo>
                    <a:pt x="11302" y="16001"/>
                  </a:lnTo>
                  <a:lnTo>
                    <a:pt x="8889" y="16382"/>
                  </a:lnTo>
                  <a:lnTo>
                    <a:pt x="16255" y="16382"/>
                  </a:lnTo>
                  <a:lnTo>
                    <a:pt x="16260" y="11811"/>
                  </a:lnTo>
                  <a:lnTo>
                    <a:pt x="16315" y="10278"/>
                  </a:lnTo>
                  <a:lnTo>
                    <a:pt x="15698" y="9045"/>
                  </a:lnTo>
                  <a:close/>
                </a:path>
                <a:path w="23495" h="156845">
                  <a:moveTo>
                    <a:pt x="15203" y="9525"/>
                  </a:moveTo>
                  <a:lnTo>
                    <a:pt x="2032" y="9525"/>
                  </a:lnTo>
                  <a:lnTo>
                    <a:pt x="2485" y="11519"/>
                  </a:lnTo>
                  <a:lnTo>
                    <a:pt x="9779" y="14782"/>
                  </a:lnTo>
                  <a:lnTo>
                    <a:pt x="15203" y="9525"/>
                  </a:lnTo>
                  <a:close/>
                </a:path>
                <a:path w="23495" h="156845">
                  <a:moveTo>
                    <a:pt x="2286" y="11430"/>
                  </a:moveTo>
                  <a:lnTo>
                    <a:pt x="2666" y="12318"/>
                  </a:lnTo>
                  <a:lnTo>
                    <a:pt x="2485" y="11519"/>
                  </a:lnTo>
                  <a:lnTo>
                    <a:pt x="2286" y="11430"/>
                  </a:lnTo>
                  <a:close/>
                </a:path>
                <a:path w="23495" h="156845">
                  <a:moveTo>
                    <a:pt x="2485" y="11519"/>
                  </a:moveTo>
                  <a:lnTo>
                    <a:pt x="2666" y="12318"/>
                  </a:lnTo>
                  <a:lnTo>
                    <a:pt x="4273" y="12318"/>
                  </a:lnTo>
                  <a:lnTo>
                    <a:pt x="2485" y="11519"/>
                  </a:lnTo>
                  <a:close/>
                </a:path>
                <a:path w="23495" h="156845">
                  <a:moveTo>
                    <a:pt x="16719" y="11086"/>
                  </a:moveTo>
                  <a:lnTo>
                    <a:pt x="16383" y="12318"/>
                  </a:lnTo>
                  <a:lnTo>
                    <a:pt x="16890" y="11430"/>
                  </a:lnTo>
                  <a:lnTo>
                    <a:pt x="16719" y="11086"/>
                  </a:lnTo>
                  <a:close/>
                </a:path>
                <a:path w="23495" h="156845">
                  <a:moveTo>
                    <a:pt x="17017" y="10287"/>
                  </a:moveTo>
                  <a:lnTo>
                    <a:pt x="16840" y="11519"/>
                  </a:lnTo>
                  <a:lnTo>
                    <a:pt x="16383" y="12318"/>
                  </a:lnTo>
                  <a:lnTo>
                    <a:pt x="17017" y="12318"/>
                  </a:lnTo>
                  <a:lnTo>
                    <a:pt x="17017" y="10287"/>
                  </a:lnTo>
                  <a:close/>
                </a:path>
                <a:path w="23495" h="156845">
                  <a:moveTo>
                    <a:pt x="16260" y="11811"/>
                  </a:moveTo>
                  <a:close/>
                </a:path>
                <a:path w="23495" h="156845">
                  <a:moveTo>
                    <a:pt x="2464" y="11430"/>
                  </a:moveTo>
                  <a:lnTo>
                    <a:pt x="2286" y="11430"/>
                  </a:lnTo>
                  <a:lnTo>
                    <a:pt x="2485" y="11519"/>
                  </a:lnTo>
                  <a:close/>
                </a:path>
                <a:path w="23495" h="156845">
                  <a:moveTo>
                    <a:pt x="17060" y="10287"/>
                  </a:moveTo>
                  <a:lnTo>
                    <a:pt x="17017" y="10668"/>
                  </a:lnTo>
                  <a:lnTo>
                    <a:pt x="17060" y="10287"/>
                  </a:lnTo>
                  <a:close/>
                </a:path>
                <a:path w="23495" h="156845">
                  <a:moveTo>
                    <a:pt x="17145" y="9525"/>
                  </a:moveTo>
                  <a:lnTo>
                    <a:pt x="16937" y="10287"/>
                  </a:lnTo>
                  <a:lnTo>
                    <a:pt x="17145" y="9525"/>
                  </a:lnTo>
                  <a:close/>
                </a:path>
                <a:path w="23495" h="156845">
                  <a:moveTo>
                    <a:pt x="16383" y="8381"/>
                  </a:moveTo>
                  <a:lnTo>
                    <a:pt x="15698" y="9045"/>
                  </a:lnTo>
                  <a:lnTo>
                    <a:pt x="16315" y="10278"/>
                  </a:lnTo>
                  <a:lnTo>
                    <a:pt x="16383" y="838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85512" y="4046219"/>
              <a:ext cx="38608" cy="20548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228462" y="4045711"/>
              <a:ext cx="22225" cy="175260"/>
            </a:xfrm>
            <a:custGeom>
              <a:avLst/>
              <a:gdLst/>
              <a:ahLst/>
              <a:cxnLst/>
              <a:rect l="l" t="t" r="r" b="b"/>
              <a:pathLst>
                <a:path w="22225" h="175260">
                  <a:moveTo>
                    <a:pt x="22098" y="88137"/>
                  </a:moveTo>
                  <a:lnTo>
                    <a:pt x="6096" y="88137"/>
                  </a:lnTo>
                  <a:lnTo>
                    <a:pt x="6223" y="109093"/>
                  </a:lnTo>
                  <a:lnTo>
                    <a:pt x="6354" y="136270"/>
                  </a:lnTo>
                  <a:lnTo>
                    <a:pt x="7112" y="158242"/>
                  </a:lnTo>
                  <a:lnTo>
                    <a:pt x="7112" y="158495"/>
                  </a:lnTo>
                  <a:lnTo>
                    <a:pt x="8254" y="175006"/>
                  </a:lnTo>
                  <a:lnTo>
                    <a:pt x="21082" y="158495"/>
                  </a:lnTo>
                  <a:lnTo>
                    <a:pt x="21844" y="136270"/>
                  </a:lnTo>
                  <a:lnTo>
                    <a:pt x="21971" y="109093"/>
                  </a:lnTo>
                  <a:lnTo>
                    <a:pt x="22098" y="88137"/>
                  </a:lnTo>
                  <a:close/>
                </a:path>
                <a:path w="22225" h="175260">
                  <a:moveTo>
                    <a:pt x="4190" y="3394"/>
                  </a:moveTo>
                  <a:lnTo>
                    <a:pt x="3301" y="8485"/>
                  </a:lnTo>
                  <a:lnTo>
                    <a:pt x="3391" y="32257"/>
                  </a:lnTo>
                  <a:lnTo>
                    <a:pt x="4825" y="48513"/>
                  </a:lnTo>
                  <a:lnTo>
                    <a:pt x="5461" y="67563"/>
                  </a:lnTo>
                  <a:lnTo>
                    <a:pt x="6096" y="88392"/>
                  </a:lnTo>
                  <a:lnTo>
                    <a:pt x="6096" y="88137"/>
                  </a:lnTo>
                  <a:lnTo>
                    <a:pt x="22098" y="88137"/>
                  </a:lnTo>
                  <a:lnTo>
                    <a:pt x="21336" y="67056"/>
                  </a:lnTo>
                  <a:lnTo>
                    <a:pt x="20574" y="47243"/>
                  </a:lnTo>
                  <a:lnTo>
                    <a:pt x="19845" y="38988"/>
                  </a:lnTo>
                  <a:lnTo>
                    <a:pt x="12700" y="38988"/>
                  </a:lnTo>
                  <a:lnTo>
                    <a:pt x="12953" y="36194"/>
                  </a:lnTo>
                  <a:lnTo>
                    <a:pt x="13085" y="33655"/>
                  </a:lnTo>
                  <a:lnTo>
                    <a:pt x="13135" y="32257"/>
                  </a:lnTo>
                  <a:lnTo>
                    <a:pt x="12826" y="32257"/>
                  </a:lnTo>
                  <a:lnTo>
                    <a:pt x="13208" y="30225"/>
                  </a:lnTo>
                  <a:lnTo>
                    <a:pt x="13530" y="30225"/>
                  </a:lnTo>
                  <a:lnTo>
                    <a:pt x="13970" y="28956"/>
                  </a:lnTo>
                  <a:lnTo>
                    <a:pt x="14350" y="27686"/>
                  </a:lnTo>
                  <a:lnTo>
                    <a:pt x="15875" y="18033"/>
                  </a:lnTo>
                  <a:lnTo>
                    <a:pt x="16617" y="12954"/>
                  </a:lnTo>
                  <a:lnTo>
                    <a:pt x="16659" y="12826"/>
                  </a:lnTo>
                  <a:lnTo>
                    <a:pt x="17331" y="9017"/>
                  </a:lnTo>
                  <a:lnTo>
                    <a:pt x="17897" y="6095"/>
                  </a:lnTo>
                  <a:lnTo>
                    <a:pt x="5969" y="6095"/>
                  </a:lnTo>
                  <a:lnTo>
                    <a:pt x="5016" y="4190"/>
                  </a:lnTo>
                  <a:lnTo>
                    <a:pt x="4190" y="4190"/>
                  </a:lnTo>
                  <a:lnTo>
                    <a:pt x="4190" y="3394"/>
                  </a:lnTo>
                  <a:close/>
                </a:path>
                <a:path w="22225" h="175260">
                  <a:moveTo>
                    <a:pt x="4699" y="48132"/>
                  </a:moveTo>
                  <a:lnTo>
                    <a:pt x="4713" y="48513"/>
                  </a:lnTo>
                  <a:lnTo>
                    <a:pt x="4699" y="48132"/>
                  </a:lnTo>
                  <a:close/>
                </a:path>
                <a:path w="22225" h="175260">
                  <a:moveTo>
                    <a:pt x="3514" y="33655"/>
                  </a:moveTo>
                  <a:lnTo>
                    <a:pt x="0" y="33655"/>
                  </a:lnTo>
                  <a:lnTo>
                    <a:pt x="126" y="36194"/>
                  </a:lnTo>
                  <a:lnTo>
                    <a:pt x="381" y="38988"/>
                  </a:lnTo>
                  <a:lnTo>
                    <a:pt x="3985" y="38988"/>
                  </a:lnTo>
                  <a:lnTo>
                    <a:pt x="3514" y="33655"/>
                  </a:lnTo>
                  <a:close/>
                </a:path>
                <a:path w="22225" h="175260">
                  <a:moveTo>
                    <a:pt x="19176" y="8636"/>
                  </a:moveTo>
                  <a:lnTo>
                    <a:pt x="17399" y="8636"/>
                  </a:lnTo>
                  <a:lnTo>
                    <a:pt x="16637" y="12954"/>
                  </a:lnTo>
                  <a:lnTo>
                    <a:pt x="15875" y="17906"/>
                  </a:lnTo>
                  <a:lnTo>
                    <a:pt x="15112" y="22987"/>
                  </a:lnTo>
                  <a:lnTo>
                    <a:pt x="14350" y="27686"/>
                  </a:lnTo>
                  <a:lnTo>
                    <a:pt x="13970" y="28956"/>
                  </a:lnTo>
                  <a:lnTo>
                    <a:pt x="13178" y="31242"/>
                  </a:lnTo>
                  <a:lnTo>
                    <a:pt x="13081" y="33781"/>
                  </a:lnTo>
                  <a:lnTo>
                    <a:pt x="12953" y="36194"/>
                  </a:lnTo>
                  <a:lnTo>
                    <a:pt x="12700" y="38988"/>
                  </a:lnTo>
                  <a:lnTo>
                    <a:pt x="19845" y="38988"/>
                  </a:lnTo>
                  <a:lnTo>
                    <a:pt x="19162" y="31242"/>
                  </a:lnTo>
                  <a:lnTo>
                    <a:pt x="19176" y="29971"/>
                  </a:lnTo>
                  <a:lnTo>
                    <a:pt x="19176" y="8636"/>
                  </a:lnTo>
                  <a:close/>
                </a:path>
                <a:path w="22225" h="175260">
                  <a:moveTo>
                    <a:pt x="3301" y="20955"/>
                  </a:moveTo>
                  <a:lnTo>
                    <a:pt x="1650" y="20955"/>
                  </a:lnTo>
                  <a:lnTo>
                    <a:pt x="888" y="25526"/>
                  </a:lnTo>
                  <a:lnTo>
                    <a:pt x="126" y="27939"/>
                  </a:lnTo>
                  <a:lnTo>
                    <a:pt x="0" y="33781"/>
                  </a:lnTo>
                  <a:lnTo>
                    <a:pt x="3514" y="33655"/>
                  </a:lnTo>
                  <a:lnTo>
                    <a:pt x="3391" y="32257"/>
                  </a:lnTo>
                  <a:lnTo>
                    <a:pt x="3301" y="20955"/>
                  </a:lnTo>
                  <a:close/>
                </a:path>
                <a:path w="22225" h="175260">
                  <a:moveTo>
                    <a:pt x="13081" y="33655"/>
                  </a:moveTo>
                  <a:close/>
                </a:path>
                <a:path w="22225" h="175260">
                  <a:moveTo>
                    <a:pt x="13085" y="33655"/>
                  </a:moveTo>
                  <a:close/>
                </a:path>
                <a:path w="22225" h="175260">
                  <a:moveTo>
                    <a:pt x="13208" y="30225"/>
                  </a:moveTo>
                  <a:lnTo>
                    <a:pt x="12826" y="32257"/>
                  </a:lnTo>
                  <a:lnTo>
                    <a:pt x="13170" y="31264"/>
                  </a:lnTo>
                  <a:lnTo>
                    <a:pt x="13208" y="30225"/>
                  </a:lnTo>
                  <a:close/>
                </a:path>
                <a:path w="22225" h="175260">
                  <a:moveTo>
                    <a:pt x="13170" y="31264"/>
                  </a:moveTo>
                  <a:lnTo>
                    <a:pt x="12826" y="32257"/>
                  </a:lnTo>
                  <a:lnTo>
                    <a:pt x="13135" y="32257"/>
                  </a:lnTo>
                  <a:lnTo>
                    <a:pt x="13170" y="31264"/>
                  </a:lnTo>
                  <a:close/>
                </a:path>
                <a:path w="22225" h="175260">
                  <a:moveTo>
                    <a:pt x="13530" y="30225"/>
                  </a:moveTo>
                  <a:lnTo>
                    <a:pt x="13208" y="30225"/>
                  </a:lnTo>
                  <a:lnTo>
                    <a:pt x="13170" y="31264"/>
                  </a:lnTo>
                  <a:lnTo>
                    <a:pt x="13530" y="30225"/>
                  </a:lnTo>
                  <a:close/>
                </a:path>
                <a:path w="22225" h="175260">
                  <a:moveTo>
                    <a:pt x="19176" y="29971"/>
                  </a:moveTo>
                  <a:lnTo>
                    <a:pt x="19176" y="30606"/>
                  </a:lnTo>
                  <a:lnTo>
                    <a:pt x="19176" y="29971"/>
                  </a:lnTo>
                  <a:close/>
                </a:path>
                <a:path w="22225" h="175260">
                  <a:moveTo>
                    <a:pt x="1015" y="24637"/>
                  </a:moveTo>
                  <a:lnTo>
                    <a:pt x="776" y="25526"/>
                  </a:lnTo>
                  <a:lnTo>
                    <a:pt x="1015" y="24637"/>
                  </a:lnTo>
                  <a:close/>
                </a:path>
                <a:path w="22225" h="175260">
                  <a:moveTo>
                    <a:pt x="3301" y="8485"/>
                  </a:moveTo>
                  <a:lnTo>
                    <a:pt x="2921" y="10668"/>
                  </a:lnTo>
                  <a:lnTo>
                    <a:pt x="2921" y="10921"/>
                  </a:lnTo>
                  <a:lnTo>
                    <a:pt x="2159" y="15875"/>
                  </a:lnTo>
                  <a:lnTo>
                    <a:pt x="1524" y="21081"/>
                  </a:lnTo>
                  <a:lnTo>
                    <a:pt x="3301" y="20955"/>
                  </a:lnTo>
                  <a:lnTo>
                    <a:pt x="3301" y="8485"/>
                  </a:lnTo>
                  <a:close/>
                </a:path>
                <a:path w="22225" h="175260">
                  <a:moveTo>
                    <a:pt x="16637" y="12826"/>
                  </a:moveTo>
                  <a:lnTo>
                    <a:pt x="16617" y="12954"/>
                  </a:lnTo>
                  <a:lnTo>
                    <a:pt x="16637" y="12826"/>
                  </a:lnTo>
                  <a:close/>
                </a:path>
                <a:path w="22225" h="175260">
                  <a:moveTo>
                    <a:pt x="16659" y="12826"/>
                  </a:moveTo>
                  <a:lnTo>
                    <a:pt x="16637" y="12954"/>
                  </a:lnTo>
                  <a:lnTo>
                    <a:pt x="16659" y="12826"/>
                  </a:lnTo>
                  <a:close/>
                </a:path>
                <a:path w="22225" h="175260">
                  <a:moveTo>
                    <a:pt x="19176" y="2286"/>
                  </a:moveTo>
                  <a:lnTo>
                    <a:pt x="18414" y="2286"/>
                  </a:lnTo>
                  <a:lnTo>
                    <a:pt x="18287" y="4190"/>
                  </a:lnTo>
                  <a:lnTo>
                    <a:pt x="17272" y="9017"/>
                  </a:lnTo>
                  <a:lnTo>
                    <a:pt x="17399" y="8636"/>
                  </a:lnTo>
                  <a:lnTo>
                    <a:pt x="19176" y="8636"/>
                  </a:lnTo>
                  <a:lnTo>
                    <a:pt x="19176" y="2286"/>
                  </a:lnTo>
                  <a:close/>
                </a:path>
                <a:path w="22225" h="175260">
                  <a:moveTo>
                    <a:pt x="17399" y="8636"/>
                  </a:moveTo>
                  <a:lnTo>
                    <a:pt x="17272" y="9017"/>
                  </a:lnTo>
                  <a:lnTo>
                    <a:pt x="17399" y="8636"/>
                  </a:lnTo>
                  <a:close/>
                </a:path>
                <a:path w="22225" h="175260">
                  <a:moveTo>
                    <a:pt x="3541" y="7112"/>
                  </a:moveTo>
                  <a:lnTo>
                    <a:pt x="3301" y="7112"/>
                  </a:lnTo>
                  <a:lnTo>
                    <a:pt x="3301" y="8485"/>
                  </a:lnTo>
                  <a:lnTo>
                    <a:pt x="3541" y="7112"/>
                  </a:lnTo>
                  <a:close/>
                </a:path>
                <a:path w="22225" h="175260">
                  <a:moveTo>
                    <a:pt x="3175" y="1015"/>
                  </a:moveTo>
                  <a:lnTo>
                    <a:pt x="3301" y="7238"/>
                  </a:lnTo>
                  <a:lnTo>
                    <a:pt x="3541" y="7112"/>
                  </a:lnTo>
                  <a:lnTo>
                    <a:pt x="4149" y="3629"/>
                  </a:lnTo>
                  <a:lnTo>
                    <a:pt x="4063" y="2286"/>
                  </a:lnTo>
                  <a:lnTo>
                    <a:pt x="7130" y="2286"/>
                  </a:lnTo>
                  <a:lnTo>
                    <a:pt x="3175" y="1015"/>
                  </a:lnTo>
                  <a:close/>
                </a:path>
                <a:path w="22225" h="175260">
                  <a:moveTo>
                    <a:pt x="8316" y="2667"/>
                  </a:moveTo>
                  <a:lnTo>
                    <a:pt x="4317" y="2667"/>
                  </a:lnTo>
                  <a:lnTo>
                    <a:pt x="5969" y="6095"/>
                  </a:lnTo>
                  <a:lnTo>
                    <a:pt x="11313" y="3629"/>
                  </a:lnTo>
                  <a:lnTo>
                    <a:pt x="8316" y="2667"/>
                  </a:lnTo>
                  <a:close/>
                </a:path>
                <a:path w="22225" h="175260">
                  <a:moveTo>
                    <a:pt x="11313" y="3629"/>
                  </a:moveTo>
                  <a:lnTo>
                    <a:pt x="5969" y="6095"/>
                  </a:lnTo>
                  <a:lnTo>
                    <a:pt x="16510" y="6095"/>
                  </a:lnTo>
                  <a:lnTo>
                    <a:pt x="16853" y="5408"/>
                  </a:lnTo>
                  <a:lnTo>
                    <a:pt x="11313" y="3629"/>
                  </a:lnTo>
                  <a:close/>
                </a:path>
                <a:path w="22225" h="175260">
                  <a:moveTo>
                    <a:pt x="16853" y="5408"/>
                  </a:moveTo>
                  <a:lnTo>
                    <a:pt x="16510" y="6095"/>
                  </a:lnTo>
                  <a:lnTo>
                    <a:pt x="17017" y="5461"/>
                  </a:lnTo>
                  <a:lnTo>
                    <a:pt x="16853" y="5408"/>
                  </a:lnTo>
                  <a:close/>
                </a:path>
                <a:path w="22225" h="175260">
                  <a:moveTo>
                    <a:pt x="18262" y="2590"/>
                  </a:moveTo>
                  <a:lnTo>
                    <a:pt x="16853" y="5408"/>
                  </a:lnTo>
                  <a:lnTo>
                    <a:pt x="17017" y="5461"/>
                  </a:lnTo>
                  <a:lnTo>
                    <a:pt x="16510" y="6095"/>
                  </a:lnTo>
                  <a:lnTo>
                    <a:pt x="17897" y="6095"/>
                  </a:lnTo>
                  <a:lnTo>
                    <a:pt x="18287" y="4190"/>
                  </a:lnTo>
                  <a:lnTo>
                    <a:pt x="18161" y="3301"/>
                  </a:lnTo>
                  <a:lnTo>
                    <a:pt x="18262" y="2590"/>
                  </a:lnTo>
                  <a:close/>
                </a:path>
                <a:path w="22225" h="175260">
                  <a:moveTo>
                    <a:pt x="19176" y="0"/>
                  </a:moveTo>
                  <a:lnTo>
                    <a:pt x="11313" y="3629"/>
                  </a:lnTo>
                  <a:lnTo>
                    <a:pt x="16853" y="5408"/>
                  </a:lnTo>
                  <a:lnTo>
                    <a:pt x="18161" y="2793"/>
                  </a:lnTo>
                  <a:lnTo>
                    <a:pt x="18287" y="2412"/>
                  </a:lnTo>
                  <a:lnTo>
                    <a:pt x="19176" y="2286"/>
                  </a:lnTo>
                  <a:lnTo>
                    <a:pt x="19176" y="0"/>
                  </a:lnTo>
                  <a:close/>
                </a:path>
                <a:path w="22225" h="175260">
                  <a:moveTo>
                    <a:pt x="4308" y="2775"/>
                  </a:moveTo>
                  <a:lnTo>
                    <a:pt x="4190" y="4190"/>
                  </a:lnTo>
                  <a:lnTo>
                    <a:pt x="5016" y="4190"/>
                  </a:lnTo>
                  <a:lnTo>
                    <a:pt x="4308" y="2775"/>
                  </a:lnTo>
                  <a:close/>
                </a:path>
                <a:path w="22225" h="175260">
                  <a:moveTo>
                    <a:pt x="18287" y="2793"/>
                  </a:moveTo>
                  <a:lnTo>
                    <a:pt x="18161" y="3301"/>
                  </a:lnTo>
                  <a:lnTo>
                    <a:pt x="18287" y="2793"/>
                  </a:lnTo>
                  <a:close/>
                </a:path>
                <a:path w="22225" h="175260">
                  <a:moveTo>
                    <a:pt x="7525" y="2412"/>
                  </a:moveTo>
                  <a:lnTo>
                    <a:pt x="4190" y="2412"/>
                  </a:lnTo>
                  <a:lnTo>
                    <a:pt x="4301" y="2761"/>
                  </a:lnTo>
                  <a:lnTo>
                    <a:pt x="8316" y="2667"/>
                  </a:lnTo>
                  <a:lnTo>
                    <a:pt x="7525" y="2412"/>
                  </a:lnTo>
                  <a:close/>
                </a:path>
                <a:path w="22225" h="175260">
                  <a:moveTo>
                    <a:pt x="7130" y="2286"/>
                  </a:moveTo>
                  <a:lnTo>
                    <a:pt x="4063" y="2286"/>
                  </a:lnTo>
                  <a:lnTo>
                    <a:pt x="4190" y="2539"/>
                  </a:lnTo>
                  <a:lnTo>
                    <a:pt x="7525" y="2412"/>
                  </a:lnTo>
                  <a:lnTo>
                    <a:pt x="7130" y="2286"/>
                  </a:lnTo>
                  <a:close/>
                </a:path>
                <a:path w="22225" h="175260">
                  <a:moveTo>
                    <a:pt x="18351" y="2412"/>
                  </a:move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88070" y="4015358"/>
              <a:ext cx="22527" cy="28435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1594" y="5123379"/>
              <a:ext cx="10552577" cy="118476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4931" y="5774664"/>
              <a:ext cx="1120101" cy="7696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04138" y="4420743"/>
              <a:ext cx="10810773" cy="21673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1986" y="434466"/>
            <a:ext cx="976312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25" dirty="0">
                <a:solidFill>
                  <a:srgbClr val="000000"/>
                </a:solidFill>
                <a:latin typeface="Calibri Light"/>
                <a:cs typeface="Calibri Light"/>
              </a:rPr>
              <a:t>Evaluation</a:t>
            </a:r>
            <a:r>
              <a:rPr sz="4400" b="0" spc="1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400" b="0" spc="-5" dirty="0">
                <a:solidFill>
                  <a:srgbClr val="000000"/>
                </a:solidFill>
                <a:latin typeface="Calibri Light"/>
                <a:cs typeface="Calibri Light"/>
              </a:rPr>
              <a:t>of</a:t>
            </a:r>
            <a:r>
              <a:rPr sz="4400" b="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400" b="0" spc="-35" dirty="0">
                <a:solidFill>
                  <a:srgbClr val="000000"/>
                </a:solidFill>
                <a:latin typeface="Calibri Light"/>
                <a:cs typeface="Calibri Light"/>
              </a:rPr>
              <a:t>Page</a:t>
            </a:r>
            <a:r>
              <a:rPr sz="4400" b="0" spc="2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400" b="0" spc="-20" dirty="0">
                <a:solidFill>
                  <a:srgbClr val="000000"/>
                </a:solidFill>
                <a:latin typeface="Calibri Light"/>
                <a:cs typeface="Calibri Light"/>
              </a:rPr>
              <a:t>Replacement</a:t>
            </a:r>
            <a:r>
              <a:rPr sz="4400" b="0" spc="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400" b="0" spc="-5" dirty="0">
                <a:solidFill>
                  <a:srgbClr val="000000"/>
                </a:solidFill>
                <a:latin typeface="Calibri Light"/>
                <a:cs typeface="Calibri Light"/>
              </a:rPr>
              <a:t>Algorithms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412" y="1562709"/>
            <a:ext cx="10977684" cy="2084832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62203"/>
            <a:ext cx="101257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solidFill>
                  <a:srgbClr val="000000"/>
                </a:solidFill>
                <a:latin typeface="Calibri Light"/>
                <a:cs typeface="Calibri Light"/>
              </a:rPr>
              <a:t>How</a:t>
            </a:r>
            <a:r>
              <a:rPr sz="3600" b="0" spc="-3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 Light"/>
                <a:cs typeface="Calibri Light"/>
              </a:rPr>
              <a:t>number</a:t>
            </a:r>
            <a:r>
              <a:rPr sz="3600" b="0" spc="1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600" b="0" spc="-5" dirty="0">
                <a:solidFill>
                  <a:srgbClr val="000000"/>
                </a:solidFill>
                <a:latin typeface="Calibri Light"/>
                <a:cs typeface="Calibri Light"/>
              </a:rPr>
              <a:t>of</a:t>
            </a:r>
            <a:r>
              <a:rPr sz="3600" b="0" spc="-1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600" b="0" spc="-15" dirty="0">
                <a:solidFill>
                  <a:srgbClr val="000000"/>
                </a:solidFill>
                <a:latin typeface="Calibri Light"/>
                <a:cs typeface="Calibri Light"/>
              </a:rPr>
              <a:t>available</a:t>
            </a:r>
            <a:r>
              <a:rPr sz="3600" b="0" spc="4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600" b="0" spc="-15" dirty="0">
                <a:solidFill>
                  <a:srgbClr val="000000"/>
                </a:solidFill>
                <a:latin typeface="Calibri Light"/>
                <a:cs typeface="Calibri Light"/>
              </a:rPr>
              <a:t>frames</a:t>
            </a:r>
            <a:r>
              <a:rPr sz="3600" b="0" spc="-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600" b="0" spc="-25" dirty="0">
                <a:solidFill>
                  <a:srgbClr val="000000"/>
                </a:solidFill>
                <a:latin typeface="Calibri Light"/>
                <a:cs typeface="Calibri Light"/>
              </a:rPr>
              <a:t>relates</a:t>
            </a:r>
            <a:r>
              <a:rPr sz="3600" b="0" spc="-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600" b="0" spc="-20" dirty="0">
                <a:solidFill>
                  <a:srgbClr val="000000"/>
                </a:solidFill>
                <a:latin typeface="Calibri Light"/>
                <a:cs typeface="Calibri Light"/>
              </a:rPr>
              <a:t>to</a:t>
            </a:r>
            <a:r>
              <a:rPr sz="3600" b="0" spc="-1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600" b="0" spc="-5" dirty="0">
                <a:solidFill>
                  <a:srgbClr val="000000"/>
                </a:solidFill>
                <a:latin typeface="Calibri Light"/>
                <a:cs typeface="Calibri Light"/>
              </a:rPr>
              <a:t>page </a:t>
            </a:r>
            <a:r>
              <a:rPr sz="3600" b="0" spc="-15" dirty="0">
                <a:solidFill>
                  <a:srgbClr val="000000"/>
                </a:solidFill>
                <a:latin typeface="Calibri Light"/>
                <a:cs typeface="Calibri Light"/>
              </a:rPr>
              <a:t>faults?</a:t>
            </a:r>
            <a:endParaRPr sz="36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06419" y="1970823"/>
            <a:ext cx="5657555" cy="383507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3936" y="1503121"/>
            <a:ext cx="5505450" cy="469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Reference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string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1, 4,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1,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6,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1,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6,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1,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6,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1,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6,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1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Arial MT"/>
              <a:cs typeface="Arial MT"/>
            </a:endParaRPr>
          </a:p>
          <a:p>
            <a:pPr marL="299085" marR="47434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For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three or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more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frames, </a:t>
            </a:r>
            <a:r>
              <a:rPr sz="1800" spc="-20" dirty="0">
                <a:solidFill>
                  <a:srgbClr val="231F20"/>
                </a:solidFill>
                <a:latin typeface="Arial MT"/>
                <a:cs typeface="Arial MT"/>
              </a:rPr>
              <a:t>we 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would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have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only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three faults— one fault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for the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first reference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to </a:t>
            </a:r>
            <a:r>
              <a:rPr sz="1800" spc="-49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each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page.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231F20"/>
              </a:buClr>
              <a:buFont typeface="Arial MT"/>
              <a:buChar char="•"/>
            </a:pPr>
            <a:endParaRPr sz="1850">
              <a:latin typeface="Arial MT"/>
              <a:cs typeface="Arial MT"/>
            </a:endParaRPr>
          </a:p>
          <a:p>
            <a:pPr marL="299085" marR="58991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If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only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one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frame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available,</a:t>
            </a:r>
            <a:r>
              <a:rPr sz="1800" spc="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231F20"/>
                </a:solidFill>
                <a:latin typeface="Arial MT"/>
                <a:cs typeface="Arial MT"/>
              </a:rPr>
              <a:t>we</a:t>
            </a:r>
            <a:r>
              <a:rPr sz="1800" spc="3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would</a:t>
            </a:r>
            <a:r>
              <a:rPr sz="1800" spc="3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have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a 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replacement</a:t>
            </a:r>
            <a:r>
              <a:rPr sz="18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with</a:t>
            </a:r>
            <a:r>
              <a:rPr sz="1800" spc="2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every reference,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resulting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in </a:t>
            </a:r>
            <a:r>
              <a:rPr sz="1800" spc="-484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eleven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faults.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231F20"/>
              </a:buClr>
              <a:buFont typeface="Arial MT"/>
              <a:buChar char="•"/>
            </a:pPr>
            <a:endParaRPr sz="185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In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general,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231F20"/>
                </a:solidFill>
                <a:latin typeface="Arial MT"/>
                <a:cs typeface="Arial MT"/>
              </a:rPr>
              <a:t>we</a:t>
            </a:r>
            <a:r>
              <a:rPr sz="1800" spc="2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expect</a:t>
            </a:r>
            <a:r>
              <a:rPr sz="1800" spc="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a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curve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such</a:t>
            </a:r>
            <a:r>
              <a:rPr sz="1800" spc="-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as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that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in</a:t>
            </a:r>
            <a:endParaRPr sz="1800">
              <a:latin typeface="Arial MT"/>
              <a:cs typeface="Arial MT"/>
            </a:endParaRPr>
          </a:p>
          <a:p>
            <a:pPr marL="299085">
              <a:lnSpc>
                <a:spcPct val="100000"/>
              </a:lnSpc>
            </a:pP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Figure</a:t>
            </a:r>
            <a:r>
              <a:rPr sz="1800" spc="-2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30" dirty="0">
                <a:solidFill>
                  <a:srgbClr val="231F20"/>
                </a:solidFill>
                <a:latin typeface="Arial MT"/>
                <a:cs typeface="Arial MT"/>
              </a:rPr>
              <a:t>10.11.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50">
              <a:latin typeface="Arial MT"/>
              <a:cs typeface="Arial MT"/>
            </a:endParaRPr>
          </a:p>
          <a:p>
            <a:pPr marL="299085" marR="5080" indent="-287020">
              <a:lnSpc>
                <a:spcPct val="993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As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the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number of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frames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increases,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the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number of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page faults drops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to some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minimal level.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Of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course, </a:t>
            </a:r>
            <a:r>
              <a:rPr sz="1800" spc="-49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adding</a:t>
            </a:r>
            <a:r>
              <a:rPr sz="18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physical</a:t>
            </a:r>
            <a:r>
              <a:rPr sz="1800" spc="3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memory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increases</a:t>
            </a:r>
            <a:r>
              <a:rPr sz="1800" spc="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number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of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frames.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15719" y="4078096"/>
            <a:ext cx="3642995" cy="528320"/>
          </a:xfrm>
          <a:custGeom>
            <a:avLst/>
            <a:gdLst/>
            <a:ahLst/>
            <a:cxnLst/>
            <a:rect l="l" t="t" r="r" b="b"/>
            <a:pathLst>
              <a:path w="3642995" h="528320">
                <a:moveTo>
                  <a:pt x="14376" y="327482"/>
                </a:moveTo>
                <a:lnTo>
                  <a:pt x="14351" y="327660"/>
                </a:lnTo>
                <a:lnTo>
                  <a:pt x="14376" y="327482"/>
                </a:lnTo>
                <a:close/>
              </a:path>
              <a:path w="3642995" h="528320">
                <a:moveTo>
                  <a:pt x="3642995" y="271792"/>
                </a:moveTo>
                <a:lnTo>
                  <a:pt x="3641852" y="266700"/>
                </a:lnTo>
                <a:lnTo>
                  <a:pt x="3637496" y="259092"/>
                </a:lnTo>
                <a:lnTo>
                  <a:pt x="3636772" y="257810"/>
                </a:lnTo>
                <a:lnTo>
                  <a:pt x="3636899" y="257810"/>
                </a:lnTo>
                <a:lnTo>
                  <a:pt x="3632200" y="248920"/>
                </a:lnTo>
                <a:lnTo>
                  <a:pt x="3631311" y="247650"/>
                </a:lnTo>
                <a:lnTo>
                  <a:pt x="3626675" y="241300"/>
                </a:lnTo>
                <a:lnTo>
                  <a:pt x="3624834" y="238760"/>
                </a:lnTo>
                <a:lnTo>
                  <a:pt x="3625088" y="238760"/>
                </a:lnTo>
                <a:lnTo>
                  <a:pt x="3623551" y="236537"/>
                </a:lnTo>
                <a:lnTo>
                  <a:pt x="3623551" y="308724"/>
                </a:lnTo>
                <a:lnTo>
                  <a:pt x="3623475" y="309892"/>
                </a:lnTo>
                <a:lnTo>
                  <a:pt x="3623043" y="316865"/>
                </a:lnTo>
                <a:lnTo>
                  <a:pt x="3621024" y="326390"/>
                </a:lnTo>
                <a:lnTo>
                  <a:pt x="3620897" y="326390"/>
                </a:lnTo>
                <a:lnTo>
                  <a:pt x="3619373" y="335292"/>
                </a:lnTo>
                <a:lnTo>
                  <a:pt x="3619500" y="335292"/>
                </a:lnTo>
                <a:lnTo>
                  <a:pt x="3617341" y="344170"/>
                </a:lnTo>
                <a:lnTo>
                  <a:pt x="3617595" y="344170"/>
                </a:lnTo>
                <a:lnTo>
                  <a:pt x="3614420" y="353060"/>
                </a:lnTo>
                <a:lnTo>
                  <a:pt x="3614674" y="353060"/>
                </a:lnTo>
                <a:lnTo>
                  <a:pt x="3611118" y="360692"/>
                </a:lnTo>
                <a:lnTo>
                  <a:pt x="3610864" y="360692"/>
                </a:lnTo>
                <a:lnTo>
                  <a:pt x="3607943" y="369570"/>
                </a:lnTo>
                <a:lnTo>
                  <a:pt x="3608197" y="368300"/>
                </a:lnTo>
                <a:lnTo>
                  <a:pt x="3604895" y="375920"/>
                </a:lnTo>
                <a:lnTo>
                  <a:pt x="3605276" y="375920"/>
                </a:lnTo>
                <a:lnTo>
                  <a:pt x="3602418" y="380885"/>
                </a:lnTo>
                <a:lnTo>
                  <a:pt x="3599942" y="383540"/>
                </a:lnTo>
                <a:lnTo>
                  <a:pt x="3599688" y="383540"/>
                </a:lnTo>
                <a:lnTo>
                  <a:pt x="3596906" y="387819"/>
                </a:lnTo>
                <a:lnTo>
                  <a:pt x="3593592" y="389890"/>
                </a:lnTo>
                <a:lnTo>
                  <a:pt x="3594608" y="389890"/>
                </a:lnTo>
                <a:lnTo>
                  <a:pt x="3589909" y="392442"/>
                </a:lnTo>
                <a:lnTo>
                  <a:pt x="3591306" y="392442"/>
                </a:lnTo>
                <a:lnTo>
                  <a:pt x="3583686" y="396240"/>
                </a:lnTo>
                <a:lnTo>
                  <a:pt x="3583051" y="396240"/>
                </a:lnTo>
                <a:lnTo>
                  <a:pt x="3576193" y="400050"/>
                </a:lnTo>
                <a:lnTo>
                  <a:pt x="3576828" y="400050"/>
                </a:lnTo>
                <a:lnTo>
                  <a:pt x="3567557" y="403860"/>
                </a:lnTo>
                <a:lnTo>
                  <a:pt x="3557651" y="408940"/>
                </a:lnTo>
                <a:lnTo>
                  <a:pt x="3548634" y="414020"/>
                </a:lnTo>
                <a:lnTo>
                  <a:pt x="3548761" y="414020"/>
                </a:lnTo>
                <a:lnTo>
                  <a:pt x="3539363" y="419100"/>
                </a:lnTo>
                <a:lnTo>
                  <a:pt x="3539617" y="419100"/>
                </a:lnTo>
                <a:lnTo>
                  <a:pt x="3530981" y="424192"/>
                </a:lnTo>
                <a:lnTo>
                  <a:pt x="3530473" y="424192"/>
                </a:lnTo>
                <a:lnTo>
                  <a:pt x="3522218" y="427990"/>
                </a:lnTo>
                <a:lnTo>
                  <a:pt x="3522472" y="427990"/>
                </a:lnTo>
                <a:lnTo>
                  <a:pt x="3514471" y="433070"/>
                </a:lnTo>
                <a:lnTo>
                  <a:pt x="3515614" y="431800"/>
                </a:lnTo>
                <a:lnTo>
                  <a:pt x="3507359" y="435610"/>
                </a:lnTo>
                <a:lnTo>
                  <a:pt x="3506089" y="435610"/>
                </a:lnTo>
                <a:lnTo>
                  <a:pt x="3498469" y="440690"/>
                </a:lnTo>
                <a:lnTo>
                  <a:pt x="3498850" y="440690"/>
                </a:lnTo>
                <a:lnTo>
                  <a:pt x="3489833" y="444500"/>
                </a:lnTo>
                <a:lnTo>
                  <a:pt x="3490595" y="444500"/>
                </a:lnTo>
                <a:lnTo>
                  <a:pt x="3481578" y="448310"/>
                </a:lnTo>
                <a:lnTo>
                  <a:pt x="3481832" y="448310"/>
                </a:lnTo>
                <a:lnTo>
                  <a:pt x="3471418" y="452120"/>
                </a:lnTo>
                <a:lnTo>
                  <a:pt x="3471164" y="452120"/>
                </a:lnTo>
                <a:lnTo>
                  <a:pt x="3461512" y="455942"/>
                </a:lnTo>
                <a:lnTo>
                  <a:pt x="3462655" y="455942"/>
                </a:lnTo>
                <a:lnTo>
                  <a:pt x="3451479" y="458470"/>
                </a:lnTo>
                <a:lnTo>
                  <a:pt x="3451225" y="458470"/>
                </a:lnTo>
                <a:lnTo>
                  <a:pt x="3439414" y="462292"/>
                </a:lnTo>
                <a:lnTo>
                  <a:pt x="3439922" y="462292"/>
                </a:lnTo>
                <a:lnTo>
                  <a:pt x="3427603" y="464820"/>
                </a:lnTo>
                <a:lnTo>
                  <a:pt x="3428111" y="464820"/>
                </a:lnTo>
                <a:lnTo>
                  <a:pt x="3414776" y="467360"/>
                </a:lnTo>
                <a:lnTo>
                  <a:pt x="3414649" y="467360"/>
                </a:lnTo>
                <a:lnTo>
                  <a:pt x="3401695" y="471170"/>
                </a:lnTo>
                <a:lnTo>
                  <a:pt x="3401822" y="469900"/>
                </a:lnTo>
                <a:lnTo>
                  <a:pt x="3388106" y="472440"/>
                </a:lnTo>
                <a:lnTo>
                  <a:pt x="3388995" y="472440"/>
                </a:lnTo>
                <a:lnTo>
                  <a:pt x="3376041" y="473710"/>
                </a:lnTo>
                <a:lnTo>
                  <a:pt x="3375406" y="473710"/>
                </a:lnTo>
                <a:lnTo>
                  <a:pt x="3362071" y="476250"/>
                </a:lnTo>
                <a:lnTo>
                  <a:pt x="3362706" y="476250"/>
                </a:lnTo>
                <a:lnTo>
                  <a:pt x="3335147" y="478790"/>
                </a:lnTo>
                <a:lnTo>
                  <a:pt x="3322701" y="478790"/>
                </a:lnTo>
                <a:lnTo>
                  <a:pt x="3308985" y="480060"/>
                </a:lnTo>
                <a:lnTo>
                  <a:pt x="3219958" y="480060"/>
                </a:lnTo>
                <a:lnTo>
                  <a:pt x="3208909" y="481342"/>
                </a:lnTo>
                <a:lnTo>
                  <a:pt x="3157347" y="481342"/>
                </a:lnTo>
                <a:lnTo>
                  <a:pt x="3146933" y="482600"/>
                </a:lnTo>
                <a:lnTo>
                  <a:pt x="3135376" y="482600"/>
                </a:lnTo>
                <a:lnTo>
                  <a:pt x="3124200" y="483870"/>
                </a:lnTo>
                <a:lnTo>
                  <a:pt x="3099308" y="483870"/>
                </a:lnTo>
                <a:lnTo>
                  <a:pt x="3085973" y="485140"/>
                </a:lnTo>
                <a:lnTo>
                  <a:pt x="3085719" y="485140"/>
                </a:lnTo>
                <a:lnTo>
                  <a:pt x="3072384" y="486410"/>
                </a:lnTo>
                <a:lnTo>
                  <a:pt x="3072892" y="486410"/>
                </a:lnTo>
                <a:lnTo>
                  <a:pt x="3060192" y="487692"/>
                </a:lnTo>
                <a:lnTo>
                  <a:pt x="3059557" y="487692"/>
                </a:lnTo>
                <a:lnTo>
                  <a:pt x="3045968" y="490220"/>
                </a:lnTo>
                <a:lnTo>
                  <a:pt x="3019933" y="490220"/>
                </a:lnTo>
                <a:lnTo>
                  <a:pt x="3005836" y="492760"/>
                </a:lnTo>
                <a:lnTo>
                  <a:pt x="3005582" y="492760"/>
                </a:lnTo>
                <a:lnTo>
                  <a:pt x="2991612" y="494042"/>
                </a:lnTo>
                <a:lnTo>
                  <a:pt x="2991993" y="494042"/>
                </a:lnTo>
                <a:lnTo>
                  <a:pt x="2963418" y="496570"/>
                </a:lnTo>
                <a:lnTo>
                  <a:pt x="2963164" y="496570"/>
                </a:lnTo>
                <a:lnTo>
                  <a:pt x="2949448" y="497840"/>
                </a:lnTo>
                <a:lnTo>
                  <a:pt x="2949829" y="497840"/>
                </a:lnTo>
                <a:lnTo>
                  <a:pt x="2936621" y="499110"/>
                </a:lnTo>
                <a:lnTo>
                  <a:pt x="2936240" y="499110"/>
                </a:lnTo>
                <a:lnTo>
                  <a:pt x="2921762" y="501650"/>
                </a:lnTo>
                <a:lnTo>
                  <a:pt x="2922143" y="501650"/>
                </a:lnTo>
                <a:lnTo>
                  <a:pt x="2908173" y="502920"/>
                </a:lnTo>
                <a:lnTo>
                  <a:pt x="2907792" y="502920"/>
                </a:lnTo>
                <a:lnTo>
                  <a:pt x="2895219" y="504190"/>
                </a:lnTo>
                <a:lnTo>
                  <a:pt x="2894965" y="504190"/>
                </a:lnTo>
                <a:lnTo>
                  <a:pt x="2882011" y="505460"/>
                </a:lnTo>
                <a:lnTo>
                  <a:pt x="2869565" y="505460"/>
                </a:lnTo>
                <a:lnTo>
                  <a:pt x="2857754" y="506742"/>
                </a:lnTo>
                <a:lnTo>
                  <a:pt x="2857881" y="506742"/>
                </a:lnTo>
                <a:lnTo>
                  <a:pt x="2844800" y="509270"/>
                </a:lnTo>
                <a:lnTo>
                  <a:pt x="2831719" y="510540"/>
                </a:lnTo>
                <a:lnTo>
                  <a:pt x="2819400" y="510540"/>
                </a:lnTo>
                <a:lnTo>
                  <a:pt x="2805811" y="511810"/>
                </a:lnTo>
                <a:lnTo>
                  <a:pt x="2648839" y="511810"/>
                </a:lnTo>
                <a:lnTo>
                  <a:pt x="2629408" y="510540"/>
                </a:lnTo>
                <a:lnTo>
                  <a:pt x="2459228" y="510540"/>
                </a:lnTo>
                <a:lnTo>
                  <a:pt x="2439797" y="509270"/>
                </a:lnTo>
                <a:lnTo>
                  <a:pt x="2383536" y="509270"/>
                </a:lnTo>
                <a:lnTo>
                  <a:pt x="2364867" y="508000"/>
                </a:lnTo>
                <a:lnTo>
                  <a:pt x="2327783" y="508000"/>
                </a:lnTo>
                <a:lnTo>
                  <a:pt x="2293239" y="505460"/>
                </a:lnTo>
                <a:lnTo>
                  <a:pt x="2275459" y="505460"/>
                </a:lnTo>
                <a:lnTo>
                  <a:pt x="2258822" y="504190"/>
                </a:lnTo>
                <a:lnTo>
                  <a:pt x="2223389" y="504190"/>
                </a:lnTo>
                <a:lnTo>
                  <a:pt x="2187702" y="502920"/>
                </a:lnTo>
                <a:lnTo>
                  <a:pt x="2171192" y="501650"/>
                </a:lnTo>
                <a:lnTo>
                  <a:pt x="2171573" y="501650"/>
                </a:lnTo>
                <a:lnTo>
                  <a:pt x="2108200" y="496570"/>
                </a:lnTo>
                <a:lnTo>
                  <a:pt x="2108454" y="496570"/>
                </a:lnTo>
                <a:lnTo>
                  <a:pt x="2094103" y="494042"/>
                </a:lnTo>
                <a:lnTo>
                  <a:pt x="2094357" y="494042"/>
                </a:lnTo>
                <a:lnTo>
                  <a:pt x="2078863" y="491490"/>
                </a:lnTo>
                <a:lnTo>
                  <a:pt x="2078355" y="491490"/>
                </a:lnTo>
                <a:lnTo>
                  <a:pt x="2063242" y="490220"/>
                </a:lnTo>
                <a:lnTo>
                  <a:pt x="2063623" y="490220"/>
                </a:lnTo>
                <a:lnTo>
                  <a:pt x="2048129" y="487692"/>
                </a:lnTo>
                <a:lnTo>
                  <a:pt x="2047748" y="487692"/>
                </a:lnTo>
                <a:lnTo>
                  <a:pt x="2031873" y="486410"/>
                </a:lnTo>
                <a:lnTo>
                  <a:pt x="2015109" y="485140"/>
                </a:lnTo>
                <a:lnTo>
                  <a:pt x="2014728" y="485140"/>
                </a:lnTo>
                <a:lnTo>
                  <a:pt x="1996313" y="483870"/>
                </a:lnTo>
                <a:lnTo>
                  <a:pt x="1996567" y="483870"/>
                </a:lnTo>
                <a:lnTo>
                  <a:pt x="1978152" y="482600"/>
                </a:lnTo>
                <a:lnTo>
                  <a:pt x="1939290" y="481342"/>
                </a:lnTo>
                <a:lnTo>
                  <a:pt x="1918335" y="481342"/>
                </a:lnTo>
                <a:lnTo>
                  <a:pt x="1897507" y="480060"/>
                </a:lnTo>
                <a:lnTo>
                  <a:pt x="1855724" y="478790"/>
                </a:lnTo>
                <a:lnTo>
                  <a:pt x="1814068" y="476250"/>
                </a:lnTo>
                <a:lnTo>
                  <a:pt x="1792605" y="474992"/>
                </a:lnTo>
                <a:lnTo>
                  <a:pt x="1792859" y="474992"/>
                </a:lnTo>
                <a:lnTo>
                  <a:pt x="1771904" y="473710"/>
                </a:lnTo>
                <a:lnTo>
                  <a:pt x="1771650" y="473710"/>
                </a:lnTo>
                <a:lnTo>
                  <a:pt x="1749679" y="472440"/>
                </a:lnTo>
                <a:lnTo>
                  <a:pt x="1750060" y="472440"/>
                </a:lnTo>
                <a:lnTo>
                  <a:pt x="1727708" y="469900"/>
                </a:lnTo>
                <a:lnTo>
                  <a:pt x="1727454" y="469900"/>
                </a:lnTo>
                <a:lnTo>
                  <a:pt x="1705102" y="468642"/>
                </a:lnTo>
                <a:lnTo>
                  <a:pt x="1705356" y="468642"/>
                </a:lnTo>
                <a:lnTo>
                  <a:pt x="1682750" y="466090"/>
                </a:lnTo>
                <a:lnTo>
                  <a:pt x="1682877" y="466090"/>
                </a:lnTo>
                <a:lnTo>
                  <a:pt x="1660525" y="463550"/>
                </a:lnTo>
                <a:lnTo>
                  <a:pt x="1638173" y="463550"/>
                </a:lnTo>
                <a:lnTo>
                  <a:pt x="1596009" y="458470"/>
                </a:lnTo>
                <a:lnTo>
                  <a:pt x="1403350" y="458470"/>
                </a:lnTo>
                <a:lnTo>
                  <a:pt x="1380998" y="459740"/>
                </a:lnTo>
                <a:lnTo>
                  <a:pt x="1335913" y="459740"/>
                </a:lnTo>
                <a:lnTo>
                  <a:pt x="1313434" y="461010"/>
                </a:lnTo>
                <a:lnTo>
                  <a:pt x="1291590" y="461010"/>
                </a:lnTo>
                <a:lnTo>
                  <a:pt x="1247267" y="463550"/>
                </a:lnTo>
                <a:lnTo>
                  <a:pt x="1247648" y="463550"/>
                </a:lnTo>
                <a:lnTo>
                  <a:pt x="1226058" y="464820"/>
                </a:lnTo>
                <a:lnTo>
                  <a:pt x="1225550" y="464820"/>
                </a:lnTo>
                <a:lnTo>
                  <a:pt x="1203960" y="466090"/>
                </a:lnTo>
                <a:lnTo>
                  <a:pt x="1204341" y="466090"/>
                </a:lnTo>
                <a:lnTo>
                  <a:pt x="1183386" y="467360"/>
                </a:lnTo>
                <a:lnTo>
                  <a:pt x="1163574" y="467360"/>
                </a:lnTo>
                <a:lnTo>
                  <a:pt x="1143254" y="468642"/>
                </a:lnTo>
                <a:lnTo>
                  <a:pt x="1062736" y="468642"/>
                </a:lnTo>
                <a:lnTo>
                  <a:pt x="1044829" y="469900"/>
                </a:lnTo>
                <a:lnTo>
                  <a:pt x="1026033" y="469900"/>
                </a:lnTo>
                <a:lnTo>
                  <a:pt x="1007364" y="471170"/>
                </a:lnTo>
                <a:lnTo>
                  <a:pt x="990092" y="471170"/>
                </a:lnTo>
                <a:lnTo>
                  <a:pt x="972439" y="472440"/>
                </a:lnTo>
                <a:lnTo>
                  <a:pt x="972058" y="472440"/>
                </a:lnTo>
                <a:lnTo>
                  <a:pt x="952627" y="473710"/>
                </a:lnTo>
                <a:lnTo>
                  <a:pt x="952881" y="473710"/>
                </a:lnTo>
                <a:lnTo>
                  <a:pt x="933831" y="474992"/>
                </a:lnTo>
                <a:lnTo>
                  <a:pt x="933323" y="474992"/>
                </a:lnTo>
                <a:lnTo>
                  <a:pt x="913257" y="477520"/>
                </a:lnTo>
                <a:lnTo>
                  <a:pt x="913638" y="477520"/>
                </a:lnTo>
                <a:lnTo>
                  <a:pt x="893445" y="478790"/>
                </a:lnTo>
                <a:lnTo>
                  <a:pt x="892937" y="478790"/>
                </a:lnTo>
                <a:lnTo>
                  <a:pt x="872109" y="481342"/>
                </a:lnTo>
                <a:lnTo>
                  <a:pt x="872490" y="481342"/>
                </a:lnTo>
                <a:lnTo>
                  <a:pt x="829818" y="483870"/>
                </a:lnTo>
                <a:lnTo>
                  <a:pt x="830199" y="483870"/>
                </a:lnTo>
                <a:lnTo>
                  <a:pt x="808609" y="485140"/>
                </a:lnTo>
                <a:lnTo>
                  <a:pt x="807974" y="485140"/>
                </a:lnTo>
                <a:lnTo>
                  <a:pt x="786384" y="487692"/>
                </a:lnTo>
                <a:lnTo>
                  <a:pt x="786638" y="487692"/>
                </a:lnTo>
                <a:lnTo>
                  <a:pt x="764794" y="490220"/>
                </a:lnTo>
                <a:lnTo>
                  <a:pt x="765048" y="490220"/>
                </a:lnTo>
                <a:lnTo>
                  <a:pt x="742696" y="491490"/>
                </a:lnTo>
                <a:lnTo>
                  <a:pt x="742315" y="491490"/>
                </a:lnTo>
                <a:lnTo>
                  <a:pt x="720852" y="492760"/>
                </a:lnTo>
                <a:lnTo>
                  <a:pt x="699262" y="495300"/>
                </a:lnTo>
                <a:lnTo>
                  <a:pt x="526034" y="495300"/>
                </a:lnTo>
                <a:lnTo>
                  <a:pt x="507619" y="494042"/>
                </a:lnTo>
                <a:lnTo>
                  <a:pt x="489966" y="494042"/>
                </a:lnTo>
                <a:lnTo>
                  <a:pt x="473075" y="492760"/>
                </a:lnTo>
                <a:lnTo>
                  <a:pt x="473329" y="492760"/>
                </a:lnTo>
                <a:lnTo>
                  <a:pt x="457581" y="491490"/>
                </a:lnTo>
                <a:lnTo>
                  <a:pt x="442595" y="491490"/>
                </a:lnTo>
                <a:lnTo>
                  <a:pt x="425958" y="488950"/>
                </a:lnTo>
                <a:lnTo>
                  <a:pt x="409956" y="487692"/>
                </a:lnTo>
                <a:lnTo>
                  <a:pt x="410210" y="487692"/>
                </a:lnTo>
                <a:lnTo>
                  <a:pt x="393954" y="486410"/>
                </a:lnTo>
                <a:lnTo>
                  <a:pt x="393573" y="486410"/>
                </a:lnTo>
                <a:lnTo>
                  <a:pt x="377063" y="485140"/>
                </a:lnTo>
                <a:lnTo>
                  <a:pt x="361061" y="483870"/>
                </a:lnTo>
                <a:lnTo>
                  <a:pt x="360680" y="483870"/>
                </a:lnTo>
                <a:lnTo>
                  <a:pt x="328676" y="481342"/>
                </a:lnTo>
                <a:lnTo>
                  <a:pt x="312547" y="481342"/>
                </a:lnTo>
                <a:lnTo>
                  <a:pt x="298069" y="480060"/>
                </a:lnTo>
                <a:lnTo>
                  <a:pt x="259969" y="480060"/>
                </a:lnTo>
                <a:lnTo>
                  <a:pt x="250317" y="478790"/>
                </a:lnTo>
                <a:lnTo>
                  <a:pt x="216281" y="478790"/>
                </a:lnTo>
                <a:lnTo>
                  <a:pt x="207899" y="477520"/>
                </a:lnTo>
                <a:lnTo>
                  <a:pt x="200406" y="477520"/>
                </a:lnTo>
                <a:lnTo>
                  <a:pt x="192532" y="476250"/>
                </a:lnTo>
                <a:lnTo>
                  <a:pt x="192151" y="474992"/>
                </a:lnTo>
                <a:lnTo>
                  <a:pt x="184023" y="474992"/>
                </a:lnTo>
                <a:lnTo>
                  <a:pt x="176784" y="473710"/>
                </a:lnTo>
                <a:lnTo>
                  <a:pt x="176911" y="473710"/>
                </a:lnTo>
                <a:lnTo>
                  <a:pt x="168656" y="472440"/>
                </a:lnTo>
                <a:lnTo>
                  <a:pt x="169037" y="472440"/>
                </a:lnTo>
                <a:lnTo>
                  <a:pt x="155956" y="469900"/>
                </a:lnTo>
                <a:lnTo>
                  <a:pt x="157353" y="469900"/>
                </a:lnTo>
                <a:lnTo>
                  <a:pt x="150495" y="467360"/>
                </a:lnTo>
                <a:lnTo>
                  <a:pt x="149860" y="467360"/>
                </a:lnTo>
                <a:lnTo>
                  <a:pt x="143002" y="464820"/>
                </a:lnTo>
                <a:lnTo>
                  <a:pt x="136779" y="464820"/>
                </a:lnTo>
                <a:lnTo>
                  <a:pt x="130048" y="462292"/>
                </a:lnTo>
                <a:lnTo>
                  <a:pt x="129286" y="462292"/>
                </a:lnTo>
                <a:lnTo>
                  <a:pt x="122428" y="461010"/>
                </a:lnTo>
                <a:lnTo>
                  <a:pt x="122682" y="461010"/>
                </a:lnTo>
                <a:lnTo>
                  <a:pt x="116459" y="459740"/>
                </a:lnTo>
                <a:lnTo>
                  <a:pt x="117348" y="459740"/>
                </a:lnTo>
                <a:lnTo>
                  <a:pt x="114490" y="458470"/>
                </a:lnTo>
                <a:lnTo>
                  <a:pt x="111633" y="457200"/>
                </a:lnTo>
                <a:lnTo>
                  <a:pt x="111760" y="457200"/>
                </a:lnTo>
                <a:lnTo>
                  <a:pt x="106426" y="454660"/>
                </a:lnTo>
                <a:lnTo>
                  <a:pt x="106172" y="454660"/>
                </a:lnTo>
                <a:lnTo>
                  <a:pt x="100457" y="453390"/>
                </a:lnTo>
                <a:lnTo>
                  <a:pt x="100584" y="453390"/>
                </a:lnTo>
                <a:lnTo>
                  <a:pt x="95250" y="450850"/>
                </a:lnTo>
                <a:lnTo>
                  <a:pt x="94742" y="450850"/>
                </a:lnTo>
                <a:lnTo>
                  <a:pt x="91821" y="449592"/>
                </a:lnTo>
                <a:lnTo>
                  <a:pt x="88900" y="448310"/>
                </a:lnTo>
                <a:lnTo>
                  <a:pt x="90932" y="449592"/>
                </a:lnTo>
                <a:lnTo>
                  <a:pt x="86233" y="447040"/>
                </a:lnTo>
                <a:lnTo>
                  <a:pt x="84963" y="445770"/>
                </a:lnTo>
                <a:lnTo>
                  <a:pt x="79883" y="443242"/>
                </a:lnTo>
                <a:lnTo>
                  <a:pt x="80137" y="443242"/>
                </a:lnTo>
                <a:lnTo>
                  <a:pt x="75438" y="441960"/>
                </a:lnTo>
                <a:lnTo>
                  <a:pt x="76708" y="441960"/>
                </a:lnTo>
                <a:lnTo>
                  <a:pt x="71882" y="439420"/>
                </a:lnTo>
                <a:lnTo>
                  <a:pt x="67945" y="436892"/>
                </a:lnTo>
                <a:lnTo>
                  <a:pt x="68199" y="436892"/>
                </a:lnTo>
                <a:lnTo>
                  <a:pt x="64643" y="434340"/>
                </a:lnTo>
                <a:lnTo>
                  <a:pt x="64770" y="434340"/>
                </a:lnTo>
                <a:lnTo>
                  <a:pt x="60452" y="430542"/>
                </a:lnTo>
                <a:lnTo>
                  <a:pt x="56515" y="427990"/>
                </a:lnTo>
                <a:lnTo>
                  <a:pt x="57023" y="427990"/>
                </a:lnTo>
                <a:lnTo>
                  <a:pt x="53086" y="425450"/>
                </a:lnTo>
                <a:lnTo>
                  <a:pt x="53340" y="425450"/>
                </a:lnTo>
                <a:lnTo>
                  <a:pt x="50101" y="421640"/>
                </a:lnTo>
                <a:lnTo>
                  <a:pt x="49022" y="420370"/>
                </a:lnTo>
                <a:lnTo>
                  <a:pt x="49530" y="421640"/>
                </a:lnTo>
                <a:lnTo>
                  <a:pt x="45847" y="416560"/>
                </a:lnTo>
                <a:lnTo>
                  <a:pt x="45466" y="416560"/>
                </a:lnTo>
                <a:lnTo>
                  <a:pt x="41148" y="412750"/>
                </a:lnTo>
                <a:lnTo>
                  <a:pt x="41529" y="412750"/>
                </a:lnTo>
                <a:lnTo>
                  <a:pt x="37592" y="407670"/>
                </a:lnTo>
                <a:lnTo>
                  <a:pt x="37719" y="407670"/>
                </a:lnTo>
                <a:lnTo>
                  <a:pt x="30822" y="398792"/>
                </a:lnTo>
                <a:lnTo>
                  <a:pt x="29845" y="397510"/>
                </a:lnTo>
                <a:lnTo>
                  <a:pt x="30226" y="398792"/>
                </a:lnTo>
                <a:lnTo>
                  <a:pt x="26924" y="393700"/>
                </a:lnTo>
                <a:lnTo>
                  <a:pt x="27178" y="393700"/>
                </a:lnTo>
                <a:lnTo>
                  <a:pt x="23876" y="388620"/>
                </a:lnTo>
                <a:lnTo>
                  <a:pt x="20701" y="382270"/>
                </a:lnTo>
                <a:lnTo>
                  <a:pt x="20828" y="382270"/>
                </a:lnTo>
                <a:lnTo>
                  <a:pt x="18186" y="377190"/>
                </a:lnTo>
                <a:lnTo>
                  <a:pt x="17526" y="375920"/>
                </a:lnTo>
                <a:lnTo>
                  <a:pt x="17653" y="377190"/>
                </a:lnTo>
                <a:lnTo>
                  <a:pt x="15532" y="372110"/>
                </a:lnTo>
                <a:lnTo>
                  <a:pt x="14871" y="370522"/>
                </a:lnTo>
                <a:lnTo>
                  <a:pt x="14732" y="369570"/>
                </a:lnTo>
                <a:lnTo>
                  <a:pt x="14351" y="367042"/>
                </a:lnTo>
                <a:lnTo>
                  <a:pt x="14478" y="360692"/>
                </a:lnTo>
                <a:lnTo>
                  <a:pt x="14414" y="353060"/>
                </a:lnTo>
                <a:lnTo>
                  <a:pt x="14351" y="327660"/>
                </a:lnTo>
                <a:lnTo>
                  <a:pt x="14351" y="326390"/>
                </a:lnTo>
                <a:lnTo>
                  <a:pt x="14376" y="327482"/>
                </a:lnTo>
                <a:lnTo>
                  <a:pt x="15113" y="322592"/>
                </a:lnTo>
                <a:lnTo>
                  <a:pt x="14986" y="322592"/>
                </a:lnTo>
                <a:lnTo>
                  <a:pt x="16129" y="316242"/>
                </a:lnTo>
                <a:lnTo>
                  <a:pt x="16891" y="309892"/>
                </a:lnTo>
                <a:lnTo>
                  <a:pt x="17399" y="304812"/>
                </a:lnTo>
                <a:lnTo>
                  <a:pt x="17703" y="303542"/>
                </a:lnTo>
                <a:lnTo>
                  <a:pt x="18923" y="298450"/>
                </a:lnTo>
                <a:lnTo>
                  <a:pt x="19278" y="295910"/>
                </a:lnTo>
                <a:lnTo>
                  <a:pt x="19634" y="293370"/>
                </a:lnTo>
                <a:lnTo>
                  <a:pt x="19812" y="292100"/>
                </a:lnTo>
                <a:lnTo>
                  <a:pt x="21336" y="287020"/>
                </a:lnTo>
                <a:lnTo>
                  <a:pt x="23114" y="280670"/>
                </a:lnTo>
                <a:lnTo>
                  <a:pt x="24511" y="276860"/>
                </a:lnTo>
                <a:lnTo>
                  <a:pt x="24765" y="275590"/>
                </a:lnTo>
                <a:lnTo>
                  <a:pt x="25323" y="271856"/>
                </a:lnTo>
                <a:lnTo>
                  <a:pt x="25946" y="270510"/>
                </a:lnTo>
                <a:lnTo>
                  <a:pt x="26543" y="269240"/>
                </a:lnTo>
                <a:lnTo>
                  <a:pt x="27178" y="266700"/>
                </a:lnTo>
                <a:lnTo>
                  <a:pt x="27673" y="264172"/>
                </a:lnTo>
                <a:lnTo>
                  <a:pt x="28194" y="262470"/>
                </a:lnTo>
                <a:lnTo>
                  <a:pt x="28702" y="261620"/>
                </a:lnTo>
                <a:lnTo>
                  <a:pt x="28829" y="261048"/>
                </a:lnTo>
                <a:lnTo>
                  <a:pt x="30226" y="260350"/>
                </a:lnTo>
                <a:lnTo>
                  <a:pt x="30988" y="260350"/>
                </a:lnTo>
                <a:lnTo>
                  <a:pt x="34290" y="257810"/>
                </a:lnTo>
                <a:lnTo>
                  <a:pt x="34163" y="257810"/>
                </a:lnTo>
                <a:lnTo>
                  <a:pt x="36512" y="256540"/>
                </a:lnTo>
                <a:lnTo>
                  <a:pt x="38862" y="255270"/>
                </a:lnTo>
                <a:lnTo>
                  <a:pt x="39370" y="255270"/>
                </a:lnTo>
                <a:lnTo>
                  <a:pt x="44450" y="251460"/>
                </a:lnTo>
                <a:lnTo>
                  <a:pt x="44069" y="252742"/>
                </a:lnTo>
                <a:lnTo>
                  <a:pt x="46101" y="251460"/>
                </a:lnTo>
                <a:lnTo>
                  <a:pt x="50165" y="248920"/>
                </a:lnTo>
                <a:lnTo>
                  <a:pt x="50038" y="248920"/>
                </a:lnTo>
                <a:lnTo>
                  <a:pt x="56515" y="245110"/>
                </a:lnTo>
                <a:lnTo>
                  <a:pt x="56134" y="245110"/>
                </a:lnTo>
                <a:lnTo>
                  <a:pt x="63627" y="241300"/>
                </a:lnTo>
                <a:lnTo>
                  <a:pt x="64008" y="241300"/>
                </a:lnTo>
                <a:lnTo>
                  <a:pt x="70739" y="237490"/>
                </a:lnTo>
                <a:lnTo>
                  <a:pt x="70104" y="238760"/>
                </a:lnTo>
                <a:lnTo>
                  <a:pt x="73723" y="237490"/>
                </a:lnTo>
                <a:lnTo>
                  <a:pt x="77343" y="236220"/>
                </a:lnTo>
                <a:lnTo>
                  <a:pt x="77470" y="234950"/>
                </a:lnTo>
                <a:lnTo>
                  <a:pt x="90297" y="229870"/>
                </a:lnTo>
                <a:lnTo>
                  <a:pt x="90805" y="229870"/>
                </a:lnTo>
                <a:lnTo>
                  <a:pt x="95885" y="227342"/>
                </a:lnTo>
                <a:lnTo>
                  <a:pt x="94742" y="227342"/>
                </a:lnTo>
                <a:lnTo>
                  <a:pt x="99441" y="226060"/>
                </a:lnTo>
                <a:lnTo>
                  <a:pt x="100838" y="226060"/>
                </a:lnTo>
                <a:lnTo>
                  <a:pt x="104775" y="223520"/>
                </a:lnTo>
                <a:lnTo>
                  <a:pt x="103124" y="224790"/>
                </a:lnTo>
                <a:lnTo>
                  <a:pt x="107061" y="223520"/>
                </a:lnTo>
                <a:lnTo>
                  <a:pt x="108204" y="223520"/>
                </a:lnTo>
                <a:lnTo>
                  <a:pt x="112141" y="220992"/>
                </a:lnTo>
                <a:lnTo>
                  <a:pt x="115316" y="219710"/>
                </a:lnTo>
                <a:lnTo>
                  <a:pt x="114681" y="219710"/>
                </a:lnTo>
                <a:lnTo>
                  <a:pt x="117983" y="218440"/>
                </a:lnTo>
                <a:lnTo>
                  <a:pt x="117602" y="218440"/>
                </a:lnTo>
                <a:lnTo>
                  <a:pt x="121539" y="217170"/>
                </a:lnTo>
                <a:lnTo>
                  <a:pt x="122555" y="217170"/>
                </a:lnTo>
                <a:lnTo>
                  <a:pt x="125730" y="215900"/>
                </a:lnTo>
                <a:lnTo>
                  <a:pt x="123952" y="217170"/>
                </a:lnTo>
                <a:lnTo>
                  <a:pt x="128270" y="215900"/>
                </a:lnTo>
                <a:lnTo>
                  <a:pt x="132588" y="214642"/>
                </a:lnTo>
                <a:lnTo>
                  <a:pt x="133223" y="214642"/>
                </a:lnTo>
                <a:lnTo>
                  <a:pt x="137541" y="213360"/>
                </a:lnTo>
                <a:lnTo>
                  <a:pt x="137414" y="213360"/>
                </a:lnTo>
                <a:lnTo>
                  <a:pt x="143129" y="212090"/>
                </a:lnTo>
                <a:lnTo>
                  <a:pt x="147066" y="210820"/>
                </a:lnTo>
                <a:lnTo>
                  <a:pt x="151892" y="210820"/>
                </a:lnTo>
                <a:lnTo>
                  <a:pt x="154914" y="209854"/>
                </a:lnTo>
                <a:lnTo>
                  <a:pt x="153035" y="212090"/>
                </a:lnTo>
                <a:lnTo>
                  <a:pt x="153924" y="212090"/>
                </a:lnTo>
                <a:lnTo>
                  <a:pt x="146558" y="217170"/>
                </a:lnTo>
                <a:lnTo>
                  <a:pt x="159512" y="223520"/>
                </a:lnTo>
                <a:lnTo>
                  <a:pt x="162306" y="223520"/>
                </a:lnTo>
                <a:lnTo>
                  <a:pt x="169037" y="218440"/>
                </a:lnTo>
                <a:lnTo>
                  <a:pt x="168783" y="218440"/>
                </a:lnTo>
                <a:lnTo>
                  <a:pt x="173355" y="215900"/>
                </a:lnTo>
                <a:lnTo>
                  <a:pt x="202057" y="215900"/>
                </a:lnTo>
                <a:lnTo>
                  <a:pt x="206362" y="214642"/>
                </a:lnTo>
                <a:lnTo>
                  <a:pt x="210693" y="213360"/>
                </a:lnTo>
                <a:lnTo>
                  <a:pt x="209296" y="213360"/>
                </a:lnTo>
                <a:lnTo>
                  <a:pt x="220853" y="212090"/>
                </a:lnTo>
                <a:lnTo>
                  <a:pt x="221488" y="212090"/>
                </a:lnTo>
                <a:lnTo>
                  <a:pt x="235077" y="210820"/>
                </a:lnTo>
                <a:lnTo>
                  <a:pt x="242252" y="209550"/>
                </a:lnTo>
                <a:lnTo>
                  <a:pt x="249428" y="208292"/>
                </a:lnTo>
                <a:lnTo>
                  <a:pt x="250317" y="208292"/>
                </a:lnTo>
                <a:lnTo>
                  <a:pt x="266192" y="204470"/>
                </a:lnTo>
                <a:lnTo>
                  <a:pt x="265684" y="204470"/>
                </a:lnTo>
                <a:lnTo>
                  <a:pt x="281940" y="200660"/>
                </a:lnTo>
                <a:lnTo>
                  <a:pt x="282067" y="200660"/>
                </a:lnTo>
                <a:lnTo>
                  <a:pt x="298958" y="198120"/>
                </a:lnTo>
                <a:lnTo>
                  <a:pt x="316992" y="193040"/>
                </a:lnTo>
                <a:lnTo>
                  <a:pt x="316611" y="193040"/>
                </a:lnTo>
                <a:lnTo>
                  <a:pt x="335280" y="189242"/>
                </a:lnTo>
                <a:lnTo>
                  <a:pt x="335661" y="189242"/>
                </a:lnTo>
                <a:lnTo>
                  <a:pt x="354330" y="184150"/>
                </a:lnTo>
                <a:lnTo>
                  <a:pt x="353949" y="184150"/>
                </a:lnTo>
                <a:lnTo>
                  <a:pt x="359879" y="183032"/>
                </a:lnTo>
                <a:lnTo>
                  <a:pt x="360934" y="184150"/>
                </a:lnTo>
                <a:lnTo>
                  <a:pt x="360108" y="182981"/>
                </a:lnTo>
                <a:lnTo>
                  <a:pt x="362204" y="185420"/>
                </a:lnTo>
                <a:lnTo>
                  <a:pt x="364490" y="187960"/>
                </a:lnTo>
                <a:lnTo>
                  <a:pt x="366483" y="188963"/>
                </a:lnTo>
                <a:lnTo>
                  <a:pt x="366649" y="189242"/>
                </a:lnTo>
                <a:lnTo>
                  <a:pt x="366141" y="189242"/>
                </a:lnTo>
                <a:lnTo>
                  <a:pt x="366572" y="189496"/>
                </a:lnTo>
                <a:lnTo>
                  <a:pt x="355752" y="225945"/>
                </a:lnTo>
                <a:lnTo>
                  <a:pt x="354711" y="227076"/>
                </a:lnTo>
                <a:lnTo>
                  <a:pt x="354711" y="230505"/>
                </a:lnTo>
                <a:lnTo>
                  <a:pt x="356108" y="231902"/>
                </a:lnTo>
                <a:lnTo>
                  <a:pt x="359664" y="231902"/>
                </a:lnTo>
                <a:lnTo>
                  <a:pt x="361061" y="230505"/>
                </a:lnTo>
                <a:lnTo>
                  <a:pt x="361061" y="229108"/>
                </a:lnTo>
                <a:lnTo>
                  <a:pt x="373303" y="191770"/>
                </a:lnTo>
                <a:lnTo>
                  <a:pt x="373456" y="191312"/>
                </a:lnTo>
                <a:lnTo>
                  <a:pt x="375158" y="190500"/>
                </a:lnTo>
                <a:lnTo>
                  <a:pt x="375310" y="189242"/>
                </a:lnTo>
                <a:lnTo>
                  <a:pt x="375615" y="186690"/>
                </a:lnTo>
                <a:lnTo>
                  <a:pt x="376428" y="179908"/>
                </a:lnTo>
                <a:lnTo>
                  <a:pt x="363689" y="182308"/>
                </a:lnTo>
                <a:lnTo>
                  <a:pt x="374015" y="180340"/>
                </a:lnTo>
                <a:lnTo>
                  <a:pt x="376428" y="179908"/>
                </a:lnTo>
                <a:lnTo>
                  <a:pt x="416433" y="172720"/>
                </a:lnTo>
                <a:lnTo>
                  <a:pt x="416560" y="172720"/>
                </a:lnTo>
                <a:lnTo>
                  <a:pt x="438531" y="167640"/>
                </a:lnTo>
                <a:lnTo>
                  <a:pt x="438277" y="167640"/>
                </a:lnTo>
                <a:lnTo>
                  <a:pt x="459867" y="163842"/>
                </a:lnTo>
                <a:lnTo>
                  <a:pt x="459486" y="163842"/>
                </a:lnTo>
                <a:lnTo>
                  <a:pt x="481838" y="161290"/>
                </a:lnTo>
                <a:lnTo>
                  <a:pt x="481965" y="161290"/>
                </a:lnTo>
                <a:lnTo>
                  <a:pt x="503555" y="158750"/>
                </a:lnTo>
                <a:lnTo>
                  <a:pt x="503301" y="158750"/>
                </a:lnTo>
                <a:lnTo>
                  <a:pt x="525272" y="156210"/>
                </a:lnTo>
                <a:lnTo>
                  <a:pt x="525399" y="156210"/>
                </a:lnTo>
                <a:lnTo>
                  <a:pt x="547751" y="153670"/>
                </a:lnTo>
                <a:lnTo>
                  <a:pt x="547624" y="153670"/>
                </a:lnTo>
                <a:lnTo>
                  <a:pt x="569214" y="149860"/>
                </a:lnTo>
                <a:lnTo>
                  <a:pt x="568833" y="149860"/>
                </a:lnTo>
                <a:lnTo>
                  <a:pt x="590423" y="148590"/>
                </a:lnTo>
                <a:lnTo>
                  <a:pt x="590677" y="148590"/>
                </a:lnTo>
                <a:lnTo>
                  <a:pt x="613410" y="146050"/>
                </a:lnTo>
                <a:lnTo>
                  <a:pt x="613029" y="146050"/>
                </a:lnTo>
                <a:lnTo>
                  <a:pt x="636905" y="144792"/>
                </a:lnTo>
                <a:lnTo>
                  <a:pt x="637032" y="144792"/>
                </a:lnTo>
                <a:lnTo>
                  <a:pt x="661543" y="142240"/>
                </a:lnTo>
                <a:lnTo>
                  <a:pt x="661670" y="142240"/>
                </a:lnTo>
                <a:lnTo>
                  <a:pt x="687197" y="138442"/>
                </a:lnTo>
                <a:lnTo>
                  <a:pt x="686943" y="138442"/>
                </a:lnTo>
                <a:lnTo>
                  <a:pt x="711835" y="137160"/>
                </a:lnTo>
                <a:lnTo>
                  <a:pt x="712089" y="137160"/>
                </a:lnTo>
                <a:lnTo>
                  <a:pt x="737997" y="133350"/>
                </a:lnTo>
                <a:lnTo>
                  <a:pt x="785876" y="128270"/>
                </a:lnTo>
                <a:lnTo>
                  <a:pt x="785622" y="128270"/>
                </a:lnTo>
                <a:lnTo>
                  <a:pt x="906272" y="116840"/>
                </a:lnTo>
                <a:lnTo>
                  <a:pt x="930021" y="115570"/>
                </a:lnTo>
                <a:lnTo>
                  <a:pt x="954151" y="113030"/>
                </a:lnTo>
                <a:lnTo>
                  <a:pt x="978535" y="111772"/>
                </a:lnTo>
                <a:lnTo>
                  <a:pt x="978789" y="111772"/>
                </a:lnTo>
                <a:lnTo>
                  <a:pt x="1002538" y="109220"/>
                </a:lnTo>
                <a:lnTo>
                  <a:pt x="1002284" y="109220"/>
                </a:lnTo>
                <a:lnTo>
                  <a:pt x="1026414" y="106680"/>
                </a:lnTo>
                <a:lnTo>
                  <a:pt x="1026541" y="106680"/>
                </a:lnTo>
                <a:lnTo>
                  <a:pt x="1051433" y="104140"/>
                </a:lnTo>
                <a:lnTo>
                  <a:pt x="1051179" y="104140"/>
                </a:lnTo>
                <a:lnTo>
                  <a:pt x="1076325" y="102870"/>
                </a:lnTo>
                <a:lnTo>
                  <a:pt x="1076579" y="102870"/>
                </a:lnTo>
                <a:lnTo>
                  <a:pt x="1102233" y="100330"/>
                </a:lnTo>
                <a:lnTo>
                  <a:pt x="1153668" y="95250"/>
                </a:lnTo>
                <a:lnTo>
                  <a:pt x="1179703" y="93980"/>
                </a:lnTo>
                <a:lnTo>
                  <a:pt x="1234186" y="88900"/>
                </a:lnTo>
                <a:lnTo>
                  <a:pt x="1233805" y="88900"/>
                </a:lnTo>
                <a:lnTo>
                  <a:pt x="1290828" y="86372"/>
                </a:lnTo>
                <a:lnTo>
                  <a:pt x="1323213" y="83820"/>
                </a:lnTo>
                <a:lnTo>
                  <a:pt x="1356741" y="82550"/>
                </a:lnTo>
                <a:lnTo>
                  <a:pt x="1356995" y="82550"/>
                </a:lnTo>
                <a:lnTo>
                  <a:pt x="1393317" y="78740"/>
                </a:lnTo>
                <a:lnTo>
                  <a:pt x="1393063" y="78740"/>
                </a:lnTo>
                <a:lnTo>
                  <a:pt x="1430528" y="76200"/>
                </a:lnTo>
                <a:lnTo>
                  <a:pt x="1430782" y="76200"/>
                </a:lnTo>
                <a:lnTo>
                  <a:pt x="1467866" y="73672"/>
                </a:lnTo>
                <a:lnTo>
                  <a:pt x="1467599" y="73672"/>
                </a:lnTo>
                <a:lnTo>
                  <a:pt x="1503934" y="71120"/>
                </a:lnTo>
                <a:lnTo>
                  <a:pt x="1538097" y="69850"/>
                </a:lnTo>
                <a:lnTo>
                  <a:pt x="1570101" y="67322"/>
                </a:lnTo>
                <a:lnTo>
                  <a:pt x="1601724" y="66040"/>
                </a:lnTo>
                <a:lnTo>
                  <a:pt x="1630807" y="64770"/>
                </a:lnTo>
                <a:lnTo>
                  <a:pt x="1725676" y="64770"/>
                </a:lnTo>
                <a:lnTo>
                  <a:pt x="1795399" y="62230"/>
                </a:lnTo>
                <a:lnTo>
                  <a:pt x="1831594" y="60972"/>
                </a:lnTo>
                <a:lnTo>
                  <a:pt x="1868170" y="60972"/>
                </a:lnTo>
                <a:lnTo>
                  <a:pt x="1906270" y="59690"/>
                </a:lnTo>
                <a:lnTo>
                  <a:pt x="1906778" y="59690"/>
                </a:lnTo>
                <a:lnTo>
                  <a:pt x="1943481" y="58420"/>
                </a:lnTo>
                <a:lnTo>
                  <a:pt x="2013966" y="55880"/>
                </a:lnTo>
                <a:lnTo>
                  <a:pt x="2014347" y="55880"/>
                </a:lnTo>
                <a:lnTo>
                  <a:pt x="2047748" y="52070"/>
                </a:lnTo>
                <a:lnTo>
                  <a:pt x="2079625" y="50800"/>
                </a:lnTo>
                <a:lnTo>
                  <a:pt x="2079879" y="50800"/>
                </a:lnTo>
                <a:lnTo>
                  <a:pt x="2110486" y="48272"/>
                </a:lnTo>
                <a:lnTo>
                  <a:pt x="2110613" y="48272"/>
                </a:lnTo>
                <a:lnTo>
                  <a:pt x="2140585" y="44450"/>
                </a:lnTo>
                <a:lnTo>
                  <a:pt x="2169541" y="41922"/>
                </a:lnTo>
                <a:lnTo>
                  <a:pt x="2199640" y="39370"/>
                </a:lnTo>
                <a:lnTo>
                  <a:pt x="2200021" y="39370"/>
                </a:lnTo>
                <a:lnTo>
                  <a:pt x="2231390" y="35572"/>
                </a:lnTo>
                <a:lnTo>
                  <a:pt x="2231136" y="35572"/>
                </a:lnTo>
                <a:lnTo>
                  <a:pt x="2264664" y="31750"/>
                </a:lnTo>
                <a:lnTo>
                  <a:pt x="2264791" y="31750"/>
                </a:lnTo>
                <a:lnTo>
                  <a:pt x="2298700" y="27940"/>
                </a:lnTo>
                <a:lnTo>
                  <a:pt x="2298446" y="27940"/>
                </a:lnTo>
                <a:lnTo>
                  <a:pt x="2332990" y="24130"/>
                </a:lnTo>
                <a:lnTo>
                  <a:pt x="2333244" y="24130"/>
                </a:lnTo>
                <a:lnTo>
                  <a:pt x="2367026" y="20320"/>
                </a:lnTo>
                <a:lnTo>
                  <a:pt x="2614549" y="20320"/>
                </a:lnTo>
                <a:lnTo>
                  <a:pt x="2644521" y="22872"/>
                </a:lnTo>
                <a:lnTo>
                  <a:pt x="2707767" y="25400"/>
                </a:lnTo>
                <a:lnTo>
                  <a:pt x="2777617" y="27940"/>
                </a:lnTo>
                <a:lnTo>
                  <a:pt x="2813304" y="29222"/>
                </a:lnTo>
                <a:lnTo>
                  <a:pt x="2846832" y="31750"/>
                </a:lnTo>
                <a:lnTo>
                  <a:pt x="2879344" y="33020"/>
                </a:lnTo>
                <a:lnTo>
                  <a:pt x="2878836" y="33020"/>
                </a:lnTo>
                <a:lnTo>
                  <a:pt x="2907284" y="34290"/>
                </a:lnTo>
                <a:lnTo>
                  <a:pt x="2934081" y="36830"/>
                </a:lnTo>
                <a:lnTo>
                  <a:pt x="2933700" y="36830"/>
                </a:lnTo>
                <a:lnTo>
                  <a:pt x="2982087" y="41922"/>
                </a:lnTo>
                <a:lnTo>
                  <a:pt x="3005328" y="43180"/>
                </a:lnTo>
                <a:lnTo>
                  <a:pt x="3004439" y="43180"/>
                </a:lnTo>
                <a:lnTo>
                  <a:pt x="3027807" y="46990"/>
                </a:lnTo>
                <a:lnTo>
                  <a:pt x="3028188" y="46990"/>
                </a:lnTo>
                <a:lnTo>
                  <a:pt x="3051302" y="49530"/>
                </a:lnTo>
                <a:lnTo>
                  <a:pt x="3050921" y="49530"/>
                </a:lnTo>
                <a:lnTo>
                  <a:pt x="3076829" y="54622"/>
                </a:lnTo>
                <a:lnTo>
                  <a:pt x="3076956" y="54622"/>
                </a:lnTo>
                <a:lnTo>
                  <a:pt x="3103245" y="58420"/>
                </a:lnTo>
                <a:lnTo>
                  <a:pt x="3102737" y="58420"/>
                </a:lnTo>
                <a:lnTo>
                  <a:pt x="3131820" y="64770"/>
                </a:lnTo>
                <a:lnTo>
                  <a:pt x="3132074" y="64770"/>
                </a:lnTo>
                <a:lnTo>
                  <a:pt x="3161284" y="69850"/>
                </a:lnTo>
                <a:lnTo>
                  <a:pt x="3160903" y="69850"/>
                </a:lnTo>
                <a:lnTo>
                  <a:pt x="3189351" y="76200"/>
                </a:lnTo>
                <a:lnTo>
                  <a:pt x="3188843" y="76200"/>
                </a:lnTo>
                <a:lnTo>
                  <a:pt x="3215513" y="82550"/>
                </a:lnTo>
                <a:lnTo>
                  <a:pt x="3239643" y="88900"/>
                </a:lnTo>
                <a:lnTo>
                  <a:pt x="3239262" y="88900"/>
                </a:lnTo>
                <a:lnTo>
                  <a:pt x="3261487" y="96520"/>
                </a:lnTo>
                <a:lnTo>
                  <a:pt x="3261741" y="96520"/>
                </a:lnTo>
                <a:lnTo>
                  <a:pt x="3283712" y="102870"/>
                </a:lnTo>
                <a:lnTo>
                  <a:pt x="3283331" y="102870"/>
                </a:lnTo>
                <a:lnTo>
                  <a:pt x="3304159" y="110490"/>
                </a:lnTo>
                <a:lnTo>
                  <a:pt x="3304286" y="110490"/>
                </a:lnTo>
                <a:lnTo>
                  <a:pt x="3325876" y="116840"/>
                </a:lnTo>
                <a:lnTo>
                  <a:pt x="3326130" y="116840"/>
                </a:lnTo>
                <a:lnTo>
                  <a:pt x="3347720" y="123190"/>
                </a:lnTo>
                <a:lnTo>
                  <a:pt x="3371088" y="130810"/>
                </a:lnTo>
                <a:lnTo>
                  <a:pt x="3395599" y="138442"/>
                </a:lnTo>
                <a:lnTo>
                  <a:pt x="3395853" y="138442"/>
                </a:lnTo>
                <a:lnTo>
                  <a:pt x="3420618" y="146050"/>
                </a:lnTo>
                <a:lnTo>
                  <a:pt x="3420491" y="146050"/>
                </a:lnTo>
                <a:lnTo>
                  <a:pt x="3446399" y="153670"/>
                </a:lnTo>
                <a:lnTo>
                  <a:pt x="3446526" y="153670"/>
                </a:lnTo>
                <a:lnTo>
                  <a:pt x="3471418" y="160020"/>
                </a:lnTo>
                <a:lnTo>
                  <a:pt x="3470656" y="160020"/>
                </a:lnTo>
                <a:lnTo>
                  <a:pt x="3492881" y="167640"/>
                </a:lnTo>
                <a:lnTo>
                  <a:pt x="3492754" y="167640"/>
                </a:lnTo>
                <a:lnTo>
                  <a:pt x="3512947" y="175260"/>
                </a:lnTo>
                <a:lnTo>
                  <a:pt x="3512693" y="175260"/>
                </a:lnTo>
                <a:lnTo>
                  <a:pt x="3530727" y="182892"/>
                </a:lnTo>
                <a:lnTo>
                  <a:pt x="3529457" y="182892"/>
                </a:lnTo>
                <a:lnTo>
                  <a:pt x="3544570" y="191770"/>
                </a:lnTo>
                <a:lnTo>
                  <a:pt x="3544189" y="191770"/>
                </a:lnTo>
                <a:lnTo>
                  <a:pt x="3557524" y="200660"/>
                </a:lnTo>
                <a:lnTo>
                  <a:pt x="3556889" y="199390"/>
                </a:lnTo>
                <a:lnTo>
                  <a:pt x="3569208" y="209550"/>
                </a:lnTo>
                <a:lnTo>
                  <a:pt x="3568827" y="208292"/>
                </a:lnTo>
                <a:lnTo>
                  <a:pt x="3579241" y="217170"/>
                </a:lnTo>
                <a:lnTo>
                  <a:pt x="3578606" y="217170"/>
                </a:lnTo>
                <a:lnTo>
                  <a:pt x="3587242" y="226060"/>
                </a:lnTo>
                <a:lnTo>
                  <a:pt x="3596259" y="234950"/>
                </a:lnTo>
                <a:lnTo>
                  <a:pt x="3596005" y="233692"/>
                </a:lnTo>
                <a:lnTo>
                  <a:pt x="3603498" y="242570"/>
                </a:lnTo>
                <a:lnTo>
                  <a:pt x="3623551" y="308724"/>
                </a:lnTo>
                <a:lnTo>
                  <a:pt x="3623551" y="236537"/>
                </a:lnTo>
                <a:lnTo>
                  <a:pt x="3621595" y="233692"/>
                </a:lnTo>
                <a:lnTo>
                  <a:pt x="3618992" y="229870"/>
                </a:lnTo>
                <a:lnTo>
                  <a:pt x="3618103" y="229870"/>
                </a:lnTo>
                <a:lnTo>
                  <a:pt x="3610610" y="220992"/>
                </a:lnTo>
                <a:lnTo>
                  <a:pt x="3598164" y="208292"/>
                </a:lnTo>
                <a:lnTo>
                  <a:pt x="3591941" y="201942"/>
                </a:lnTo>
                <a:lnTo>
                  <a:pt x="3588918" y="199390"/>
                </a:lnTo>
                <a:lnTo>
                  <a:pt x="3581400" y="193040"/>
                </a:lnTo>
                <a:lnTo>
                  <a:pt x="3581146" y="193040"/>
                </a:lnTo>
                <a:lnTo>
                  <a:pt x="3568954" y="184150"/>
                </a:lnTo>
                <a:lnTo>
                  <a:pt x="3568319" y="184150"/>
                </a:lnTo>
                <a:lnTo>
                  <a:pt x="3554984" y="175260"/>
                </a:lnTo>
                <a:lnTo>
                  <a:pt x="3554603" y="175260"/>
                </a:lnTo>
                <a:lnTo>
                  <a:pt x="3539490" y="166370"/>
                </a:lnTo>
                <a:lnTo>
                  <a:pt x="3538347" y="165100"/>
                </a:lnTo>
                <a:lnTo>
                  <a:pt x="3520313" y="157492"/>
                </a:lnTo>
                <a:lnTo>
                  <a:pt x="3520059" y="157492"/>
                </a:lnTo>
                <a:lnTo>
                  <a:pt x="3499866" y="149860"/>
                </a:lnTo>
                <a:lnTo>
                  <a:pt x="3499739" y="149860"/>
                </a:lnTo>
                <a:lnTo>
                  <a:pt x="3477387" y="140970"/>
                </a:lnTo>
                <a:lnTo>
                  <a:pt x="3476625" y="140970"/>
                </a:lnTo>
                <a:lnTo>
                  <a:pt x="3451733" y="134620"/>
                </a:lnTo>
                <a:lnTo>
                  <a:pt x="3451860" y="134620"/>
                </a:lnTo>
                <a:lnTo>
                  <a:pt x="3425952" y="127000"/>
                </a:lnTo>
                <a:lnTo>
                  <a:pt x="3425825" y="127000"/>
                </a:lnTo>
                <a:lnTo>
                  <a:pt x="3400933" y="119380"/>
                </a:lnTo>
                <a:lnTo>
                  <a:pt x="3401314" y="119380"/>
                </a:lnTo>
                <a:lnTo>
                  <a:pt x="3376803" y="113030"/>
                </a:lnTo>
                <a:lnTo>
                  <a:pt x="3353435" y="105422"/>
                </a:lnTo>
                <a:lnTo>
                  <a:pt x="3353308" y="105422"/>
                </a:lnTo>
                <a:lnTo>
                  <a:pt x="3331718" y="99072"/>
                </a:lnTo>
                <a:lnTo>
                  <a:pt x="3331972" y="99072"/>
                </a:lnTo>
                <a:lnTo>
                  <a:pt x="3310382" y="91440"/>
                </a:lnTo>
                <a:lnTo>
                  <a:pt x="3310509" y="91440"/>
                </a:lnTo>
                <a:lnTo>
                  <a:pt x="3289681" y="85090"/>
                </a:lnTo>
                <a:lnTo>
                  <a:pt x="3289173" y="83820"/>
                </a:lnTo>
                <a:lnTo>
                  <a:pt x="3267202" y="77470"/>
                </a:lnTo>
                <a:lnTo>
                  <a:pt x="3267456" y="77470"/>
                </a:lnTo>
                <a:lnTo>
                  <a:pt x="3244723" y="71120"/>
                </a:lnTo>
                <a:lnTo>
                  <a:pt x="3220593" y="64770"/>
                </a:lnTo>
                <a:lnTo>
                  <a:pt x="3193415" y="57150"/>
                </a:lnTo>
                <a:lnTo>
                  <a:pt x="3164967" y="50800"/>
                </a:lnTo>
                <a:lnTo>
                  <a:pt x="3164713" y="50800"/>
                </a:lnTo>
                <a:lnTo>
                  <a:pt x="3135630" y="45720"/>
                </a:lnTo>
                <a:lnTo>
                  <a:pt x="3135757" y="45720"/>
                </a:lnTo>
                <a:lnTo>
                  <a:pt x="3106039" y="39370"/>
                </a:lnTo>
                <a:lnTo>
                  <a:pt x="3079877" y="35572"/>
                </a:lnTo>
                <a:lnTo>
                  <a:pt x="3080004" y="35572"/>
                </a:lnTo>
                <a:lnTo>
                  <a:pt x="3054096" y="30480"/>
                </a:lnTo>
                <a:lnTo>
                  <a:pt x="3053715" y="30480"/>
                </a:lnTo>
                <a:lnTo>
                  <a:pt x="3030601" y="27940"/>
                </a:lnTo>
                <a:lnTo>
                  <a:pt x="3030982" y="27940"/>
                </a:lnTo>
                <a:lnTo>
                  <a:pt x="3007614" y="24130"/>
                </a:lnTo>
                <a:lnTo>
                  <a:pt x="3006725" y="24130"/>
                </a:lnTo>
                <a:lnTo>
                  <a:pt x="2983738" y="21590"/>
                </a:lnTo>
                <a:lnTo>
                  <a:pt x="2959735" y="20320"/>
                </a:lnTo>
                <a:lnTo>
                  <a:pt x="2935732" y="17780"/>
                </a:lnTo>
                <a:lnTo>
                  <a:pt x="2935351" y="17780"/>
                </a:lnTo>
                <a:lnTo>
                  <a:pt x="2908681" y="15240"/>
                </a:lnTo>
                <a:lnTo>
                  <a:pt x="2908935" y="15240"/>
                </a:lnTo>
                <a:lnTo>
                  <a:pt x="2880487" y="12700"/>
                </a:lnTo>
                <a:lnTo>
                  <a:pt x="2879979" y="12700"/>
                </a:lnTo>
                <a:lnTo>
                  <a:pt x="2847594" y="11430"/>
                </a:lnTo>
                <a:lnTo>
                  <a:pt x="2814193" y="10172"/>
                </a:lnTo>
                <a:lnTo>
                  <a:pt x="2743200" y="7620"/>
                </a:lnTo>
                <a:lnTo>
                  <a:pt x="2708783" y="6350"/>
                </a:lnTo>
                <a:lnTo>
                  <a:pt x="2676652" y="3822"/>
                </a:lnTo>
                <a:lnTo>
                  <a:pt x="2615565" y="1270"/>
                </a:lnTo>
                <a:lnTo>
                  <a:pt x="2586863" y="1270"/>
                </a:lnTo>
                <a:lnTo>
                  <a:pt x="2557018" y="0"/>
                </a:lnTo>
                <a:lnTo>
                  <a:pt x="2399411" y="0"/>
                </a:lnTo>
                <a:lnTo>
                  <a:pt x="2365629" y="1270"/>
                </a:lnTo>
                <a:lnTo>
                  <a:pt x="2364867" y="1270"/>
                </a:lnTo>
                <a:lnTo>
                  <a:pt x="2330958" y="5080"/>
                </a:lnTo>
                <a:lnTo>
                  <a:pt x="2331212" y="5080"/>
                </a:lnTo>
                <a:lnTo>
                  <a:pt x="2296668" y="8890"/>
                </a:lnTo>
                <a:lnTo>
                  <a:pt x="2296414" y="8890"/>
                </a:lnTo>
                <a:lnTo>
                  <a:pt x="2262632" y="12700"/>
                </a:lnTo>
                <a:lnTo>
                  <a:pt x="2262759" y="12700"/>
                </a:lnTo>
                <a:lnTo>
                  <a:pt x="2229358" y="16522"/>
                </a:lnTo>
                <a:lnTo>
                  <a:pt x="2228977" y="16522"/>
                </a:lnTo>
                <a:lnTo>
                  <a:pt x="2197735" y="20320"/>
                </a:lnTo>
                <a:lnTo>
                  <a:pt x="2198116" y="20320"/>
                </a:lnTo>
                <a:lnTo>
                  <a:pt x="2138553" y="25400"/>
                </a:lnTo>
                <a:lnTo>
                  <a:pt x="2138426" y="25400"/>
                </a:lnTo>
                <a:lnTo>
                  <a:pt x="2108581" y="29222"/>
                </a:lnTo>
                <a:lnTo>
                  <a:pt x="2108708" y="29222"/>
                </a:lnTo>
                <a:lnTo>
                  <a:pt x="2078101" y="31750"/>
                </a:lnTo>
                <a:lnTo>
                  <a:pt x="2078355" y="31750"/>
                </a:lnTo>
                <a:lnTo>
                  <a:pt x="2012696" y="36830"/>
                </a:lnTo>
                <a:lnTo>
                  <a:pt x="2013077" y="36830"/>
                </a:lnTo>
                <a:lnTo>
                  <a:pt x="1978660" y="38100"/>
                </a:lnTo>
                <a:lnTo>
                  <a:pt x="1942592" y="39370"/>
                </a:lnTo>
                <a:lnTo>
                  <a:pt x="1942338" y="39370"/>
                </a:lnTo>
                <a:lnTo>
                  <a:pt x="1905635" y="41922"/>
                </a:lnTo>
                <a:lnTo>
                  <a:pt x="1831213" y="41922"/>
                </a:lnTo>
                <a:lnTo>
                  <a:pt x="1759458" y="44450"/>
                </a:lnTo>
                <a:lnTo>
                  <a:pt x="1692783" y="46990"/>
                </a:lnTo>
                <a:lnTo>
                  <a:pt x="1600962" y="46990"/>
                </a:lnTo>
                <a:lnTo>
                  <a:pt x="1569212" y="49530"/>
                </a:lnTo>
                <a:lnTo>
                  <a:pt x="1502918" y="52070"/>
                </a:lnTo>
                <a:lnTo>
                  <a:pt x="1466469" y="54622"/>
                </a:lnTo>
                <a:lnTo>
                  <a:pt x="1466215" y="54622"/>
                </a:lnTo>
                <a:lnTo>
                  <a:pt x="1429131" y="58420"/>
                </a:lnTo>
                <a:lnTo>
                  <a:pt x="1429385" y="58420"/>
                </a:lnTo>
                <a:lnTo>
                  <a:pt x="1391920" y="59690"/>
                </a:lnTo>
                <a:lnTo>
                  <a:pt x="1391666" y="59690"/>
                </a:lnTo>
                <a:lnTo>
                  <a:pt x="1355344" y="63500"/>
                </a:lnTo>
                <a:lnTo>
                  <a:pt x="1355598" y="63500"/>
                </a:lnTo>
                <a:lnTo>
                  <a:pt x="1322197" y="66040"/>
                </a:lnTo>
                <a:lnTo>
                  <a:pt x="1261364" y="68580"/>
                </a:lnTo>
                <a:lnTo>
                  <a:pt x="1232916" y="71120"/>
                </a:lnTo>
                <a:lnTo>
                  <a:pt x="1232662" y="71120"/>
                </a:lnTo>
                <a:lnTo>
                  <a:pt x="1178433" y="74930"/>
                </a:lnTo>
                <a:lnTo>
                  <a:pt x="1152144" y="77470"/>
                </a:lnTo>
                <a:lnTo>
                  <a:pt x="1125982" y="78740"/>
                </a:lnTo>
                <a:lnTo>
                  <a:pt x="1074801" y="83820"/>
                </a:lnTo>
                <a:lnTo>
                  <a:pt x="1075055" y="83820"/>
                </a:lnTo>
                <a:lnTo>
                  <a:pt x="1049782" y="86372"/>
                </a:lnTo>
                <a:lnTo>
                  <a:pt x="1049528" y="86372"/>
                </a:lnTo>
                <a:lnTo>
                  <a:pt x="1024763" y="88900"/>
                </a:lnTo>
                <a:lnTo>
                  <a:pt x="1025017" y="87630"/>
                </a:lnTo>
                <a:lnTo>
                  <a:pt x="1000887" y="90170"/>
                </a:lnTo>
                <a:lnTo>
                  <a:pt x="1000506" y="90170"/>
                </a:lnTo>
                <a:lnTo>
                  <a:pt x="976757" y="92722"/>
                </a:lnTo>
                <a:lnTo>
                  <a:pt x="977138" y="92722"/>
                </a:lnTo>
                <a:lnTo>
                  <a:pt x="952627" y="93980"/>
                </a:lnTo>
                <a:lnTo>
                  <a:pt x="904621" y="99072"/>
                </a:lnTo>
                <a:lnTo>
                  <a:pt x="783971" y="109220"/>
                </a:lnTo>
                <a:lnTo>
                  <a:pt x="783717" y="109220"/>
                </a:lnTo>
                <a:lnTo>
                  <a:pt x="759968" y="113030"/>
                </a:lnTo>
                <a:lnTo>
                  <a:pt x="735838" y="115570"/>
                </a:lnTo>
                <a:lnTo>
                  <a:pt x="735965" y="115570"/>
                </a:lnTo>
                <a:lnTo>
                  <a:pt x="709930" y="118122"/>
                </a:lnTo>
                <a:lnTo>
                  <a:pt x="710184" y="118122"/>
                </a:lnTo>
                <a:lnTo>
                  <a:pt x="685419" y="120650"/>
                </a:lnTo>
                <a:lnTo>
                  <a:pt x="685165" y="120650"/>
                </a:lnTo>
                <a:lnTo>
                  <a:pt x="635127" y="125742"/>
                </a:lnTo>
                <a:lnTo>
                  <a:pt x="635381" y="125742"/>
                </a:lnTo>
                <a:lnTo>
                  <a:pt x="611632" y="128270"/>
                </a:lnTo>
                <a:lnTo>
                  <a:pt x="611378" y="128270"/>
                </a:lnTo>
                <a:lnTo>
                  <a:pt x="588645" y="129540"/>
                </a:lnTo>
                <a:lnTo>
                  <a:pt x="588899" y="129540"/>
                </a:lnTo>
                <a:lnTo>
                  <a:pt x="567309" y="132092"/>
                </a:lnTo>
                <a:lnTo>
                  <a:pt x="567055" y="132092"/>
                </a:lnTo>
                <a:lnTo>
                  <a:pt x="545465" y="134620"/>
                </a:lnTo>
                <a:lnTo>
                  <a:pt x="545338" y="134620"/>
                </a:lnTo>
                <a:lnTo>
                  <a:pt x="522986" y="137160"/>
                </a:lnTo>
                <a:lnTo>
                  <a:pt x="523113" y="137160"/>
                </a:lnTo>
                <a:lnTo>
                  <a:pt x="501142" y="139700"/>
                </a:lnTo>
                <a:lnTo>
                  <a:pt x="500888" y="139700"/>
                </a:lnTo>
                <a:lnTo>
                  <a:pt x="479298" y="143510"/>
                </a:lnTo>
                <a:lnTo>
                  <a:pt x="479425" y="143510"/>
                </a:lnTo>
                <a:lnTo>
                  <a:pt x="457073" y="146050"/>
                </a:lnTo>
                <a:lnTo>
                  <a:pt x="456819" y="146050"/>
                </a:lnTo>
                <a:lnTo>
                  <a:pt x="435102" y="149860"/>
                </a:lnTo>
                <a:lnTo>
                  <a:pt x="434848" y="149860"/>
                </a:lnTo>
                <a:lnTo>
                  <a:pt x="370586" y="161290"/>
                </a:lnTo>
                <a:lnTo>
                  <a:pt x="370459" y="161290"/>
                </a:lnTo>
                <a:lnTo>
                  <a:pt x="360032" y="163918"/>
                </a:lnTo>
                <a:lnTo>
                  <a:pt x="350266" y="166370"/>
                </a:lnTo>
                <a:lnTo>
                  <a:pt x="355307" y="165100"/>
                </a:lnTo>
                <a:lnTo>
                  <a:pt x="360032" y="163918"/>
                </a:lnTo>
                <a:lnTo>
                  <a:pt x="356108" y="161290"/>
                </a:lnTo>
                <a:lnTo>
                  <a:pt x="356235" y="161290"/>
                </a:lnTo>
                <a:lnTo>
                  <a:pt x="350774" y="158750"/>
                </a:lnTo>
                <a:lnTo>
                  <a:pt x="349758" y="157492"/>
                </a:lnTo>
                <a:lnTo>
                  <a:pt x="346506" y="156210"/>
                </a:lnTo>
                <a:lnTo>
                  <a:pt x="304165" y="156210"/>
                </a:lnTo>
                <a:lnTo>
                  <a:pt x="301625" y="156210"/>
                </a:lnTo>
                <a:lnTo>
                  <a:pt x="304800" y="157492"/>
                </a:lnTo>
                <a:lnTo>
                  <a:pt x="306324" y="157492"/>
                </a:lnTo>
                <a:lnTo>
                  <a:pt x="309626" y="158750"/>
                </a:lnTo>
                <a:lnTo>
                  <a:pt x="311150" y="160020"/>
                </a:lnTo>
                <a:lnTo>
                  <a:pt x="314325" y="160020"/>
                </a:lnTo>
                <a:lnTo>
                  <a:pt x="319405" y="162560"/>
                </a:lnTo>
                <a:lnTo>
                  <a:pt x="319913" y="162560"/>
                </a:lnTo>
                <a:lnTo>
                  <a:pt x="325247" y="163842"/>
                </a:lnTo>
                <a:lnTo>
                  <a:pt x="324993" y="163842"/>
                </a:lnTo>
                <a:lnTo>
                  <a:pt x="331851" y="166370"/>
                </a:lnTo>
                <a:lnTo>
                  <a:pt x="330835" y="165100"/>
                </a:lnTo>
                <a:lnTo>
                  <a:pt x="336931" y="168910"/>
                </a:lnTo>
                <a:lnTo>
                  <a:pt x="337185" y="168910"/>
                </a:lnTo>
                <a:lnTo>
                  <a:pt x="331089" y="170192"/>
                </a:lnTo>
                <a:lnTo>
                  <a:pt x="331470" y="170192"/>
                </a:lnTo>
                <a:lnTo>
                  <a:pt x="312674" y="173990"/>
                </a:lnTo>
                <a:lnTo>
                  <a:pt x="312293" y="175260"/>
                </a:lnTo>
                <a:lnTo>
                  <a:pt x="294640" y="179070"/>
                </a:lnTo>
                <a:lnTo>
                  <a:pt x="295021" y="179070"/>
                </a:lnTo>
                <a:lnTo>
                  <a:pt x="278130" y="182892"/>
                </a:lnTo>
                <a:lnTo>
                  <a:pt x="278257" y="182892"/>
                </a:lnTo>
                <a:lnTo>
                  <a:pt x="262128" y="185420"/>
                </a:lnTo>
                <a:lnTo>
                  <a:pt x="245745" y="190500"/>
                </a:lnTo>
                <a:lnTo>
                  <a:pt x="246634" y="190500"/>
                </a:lnTo>
                <a:lnTo>
                  <a:pt x="232283" y="191770"/>
                </a:lnTo>
                <a:lnTo>
                  <a:pt x="232156" y="191770"/>
                </a:lnTo>
                <a:lnTo>
                  <a:pt x="218567" y="194310"/>
                </a:lnTo>
                <a:lnTo>
                  <a:pt x="219075" y="194310"/>
                </a:lnTo>
                <a:lnTo>
                  <a:pt x="207645" y="195592"/>
                </a:lnTo>
                <a:lnTo>
                  <a:pt x="206248" y="195592"/>
                </a:lnTo>
                <a:lnTo>
                  <a:pt x="197612" y="198120"/>
                </a:lnTo>
                <a:lnTo>
                  <a:pt x="190182" y="198120"/>
                </a:lnTo>
                <a:lnTo>
                  <a:pt x="193040" y="196850"/>
                </a:lnTo>
                <a:lnTo>
                  <a:pt x="192659" y="196850"/>
                </a:lnTo>
                <a:lnTo>
                  <a:pt x="197358" y="195592"/>
                </a:lnTo>
                <a:lnTo>
                  <a:pt x="198501" y="194310"/>
                </a:lnTo>
                <a:lnTo>
                  <a:pt x="201295" y="193040"/>
                </a:lnTo>
                <a:lnTo>
                  <a:pt x="200152" y="194310"/>
                </a:lnTo>
                <a:lnTo>
                  <a:pt x="203708" y="193040"/>
                </a:lnTo>
                <a:lnTo>
                  <a:pt x="205994" y="191770"/>
                </a:lnTo>
                <a:lnTo>
                  <a:pt x="208534" y="190500"/>
                </a:lnTo>
                <a:lnTo>
                  <a:pt x="209423" y="190500"/>
                </a:lnTo>
                <a:lnTo>
                  <a:pt x="210820" y="189242"/>
                </a:lnTo>
                <a:lnTo>
                  <a:pt x="213868" y="189242"/>
                </a:lnTo>
                <a:lnTo>
                  <a:pt x="215265" y="187960"/>
                </a:lnTo>
                <a:lnTo>
                  <a:pt x="222123" y="187960"/>
                </a:lnTo>
                <a:lnTo>
                  <a:pt x="223647" y="186690"/>
                </a:lnTo>
                <a:lnTo>
                  <a:pt x="228600" y="185420"/>
                </a:lnTo>
                <a:lnTo>
                  <a:pt x="227965" y="185420"/>
                </a:lnTo>
                <a:lnTo>
                  <a:pt x="234823" y="182892"/>
                </a:lnTo>
                <a:lnTo>
                  <a:pt x="235839" y="182892"/>
                </a:lnTo>
                <a:lnTo>
                  <a:pt x="243078" y="179070"/>
                </a:lnTo>
                <a:lnTo>
                  <a:pt x="242697" y="179070"/>
                </a:lnTo>
                <a:lnTo>
                  <a:pt x="251714" y="175260"/>
                </a:lnTo>
                <a:lnTo>
                  <a:pt x="251079" y="175260"/>
                </a:lnTo>
                <a:lnTo>
                  <a:pt x="260858" y="172720"/>
                </a:lnTo>
                <a:lnTo>
                  <a:pt x="262128" y="171450"/>
                </a:lnTo>
                <a:lnTo>
                  <a:pt x="271018" y="166370"/>
                </a:lnTo>
                <a:lnTo>
                  <a:pt x="270510" y="166370"/>
                </a:lnTo>
                <a:lnTo>
                  <a:pt x="280162" y="162560"/>
                </a:lnTo>
                <a:lnTo>
                  <a:pt x="280797" y="162560"/>
                </a:lnTo>
                <a:lnTo>
                  <a:pt x="288417" y="157492"/>
                </a:lnTo>
                <a:lnTo>
                  <a:pt x="287782" y="158750"/>
                </a:lnTo>
                <a:lnTo>
                  <a:pt x="289928" y="157492"/>
                </a:lnTo>
                <a:lnTo>
                  <a:pt x="292100" y="156210"/>
                </a:lnTo>
                <a:lnTo>
                  <a:pt x="301625" y="156210"/>
                </a:lnTo>
                <a:lnTo>
                  <a:pt x="300863" y="154940"/>
                </a:lnTo>
                <a:lnTo>
                  <a:pt x="343281" y="154940"/>
                </a:lnTo>
                <a:lnTo>
                  <a:pt x="343408" y="154940"/>
                </a:lnTo>
                <a:lnTo>
                  <a:pt x="337185" y="152400"/>
                </a:lnTo>
                <a:lnTo>
                  <a:pt x="336296" y="151142"/>
                </a:lnTo>
                <a:lnTo>
                  <a:pt x="329438" y="149860"/>
                </a:lnTo>
                <a:lnTo>
                  <a:pt x="329184" y="149860"/>
                </a:lnTo>
                <a:lnTo>
                  <a:pt x="323723" y="148590"/>
                </a:lnTo>
                <a:lnTo>
                  <a:pt x="324358" y="148590"/>
                </a:lnTo>
                <a:lnTo>
                  <a:pt x="319278" y="146050"/>
                </a:lnTo>
                <a:lnTo>
                  <a:pt x="318897" y="146050"/>
                </a:lnTo>
                <a:lnTo>
                  <a:pt x="315341" y="144792"/>
                </a:lnTo>
                <a:lnTo>
                  <a:pt x="316865" y="146050"/>
                </a:lnTo>
                <a:lnTo>
                  <a:pt x="313563" y="143510"/>
                </a:lnTo>
                <a:lnTo>
                  <a:pt x="311023" y="143510"/>
                </a:lnTo>
                <a:lnTo>
                  <a:pt x="308483" y="142240"/>
                </a:lnTo>
                <a:lnTo>
                  <a:pt x="310642" y="143510"/>
                </a:lnTo>
                <a:lnTo>
                  <a:pt x="308102" y="142240"/>
                </a:lnTo>
                <a:lnTo>
                  <a:pt x="307594" y="142240"/>
                </a:lnTo>
                <a:lnTo>
                  <a:pt x="304165" y="140970"/>
                </a:lnTo>
                <a:lnTo>
                  <a:pt x="291211" y="140970"/>
                </a:lnTo>
                <a:lnTo>
                  <a:pt x="288290" y="142240"/>
                </a:lnTo>
                <a:lnTo>
                  <a:pt x="281813" y="144792"/>
                </a:lnTo>
                <a:lnTo>
                  <a:pt x="281178" y="144792"/>
                </a:lnTo>
                <a:lnTo>
                  <a:pt x="273558" y="149860"/>
                </a:lnTo>
                <a:lnTo>
                  <a:pt x="274193" y="148590"/>
                </a:lnTo>
                <a:lnTo>
                  <a:pt x="264541" y="153670"/>
                </a:lnTo>
                <a:lnTo>
                  <a:pt x="263906" y="153670"/>
                </a:lnTo>
                <a:lnTo>
                  <a:pt x="254889" y="158750"/>
                </a:lnTo>
                <a:lnTo>
                  <a:pt x="256159" y="158750"/>
                </a:lnTo>
                <a:lnTo>
                  <a:pt x="246507" y="161290"/>
                </a:lnTo>
                <a:lnTo>
                  <a:pt x="245872" y="161290"/>
                </a:lnTo>
                <a:lnTo>
                  <a:pt x="236855" y="166370"/>
                </a:lnTo>
                <a:lnTo>
                  <a:pt x="236474" y="166370"/>
                </a:lnTo>
                <a:lnTo>
                  <a:pt x="229362" y="168910"/>
                </a:lnTo>
                <a:lnTo>
                  <a:pt x="230378" y="168910"/>
                </a:lnTo>
                <a:lnTo>
                  <a:pt x="223520" y="171450"/>
                </a:lnTo>
                <a:lnTo>
                  <a:pt x="222885" y="171450"/>
                </a:lnTo>
                <a:lnTo>
                  <a:pt x="217805" y="173990"/>
                </a:lnTo>
                <a:lnTo>
                  <a:pt x="219456" y="172720"/>
                </a:lnTo>
                <a:lnTo>
                  <a:pt x="215519" y="173990"/>
                </a:lnTo>
                <a:lnTo>
                  <a:pt x="208407" y="173990"/>
                </a:lnTo>
                <a:lnTo>
                  <a:pt x="201549" y="179070"/>
                </a:lnTo>
                <a:lnTo>
                  <a:pt x="204216" y="176542"/>
                </a:lnTo>
                <a:lnTo>
                  <a:pt x="202692" y="176542"/>
                </a:lnTo>
                <a:lnTo>
                  <a:pt x="200152" y="177800"/>
                </a:lnTo>
                <a:lnTo>
                  <a:pt x="198628" y="179070"/>
                </a:lnTo>
                <a:lnTo>
                  <a:pt x="198043" y="179603"/>
                </a:lnTo>
                <a:lnTo>
                  <a:pt x="195961" y="180340"/>
                </a:lnTo>
                <a:lnTo>
                  <a:pt x="194691" y="180340"/>
                </a:lnTo>
                <a:lnTo>
                  <a:pt x="191897" y="181610"/>
                </a:lnTo>
                <a:lnTo>
                  <a:pt x="193040" y="181610"/>
                </a:lnTo>
                <a:lnTo>
                  <a:pt x="188341" y="182892"/>
                </a:lnTo>
                <a:lnTo>
                  <a:pt x="187833" y="182892"/>
                </a:lnTo>
                <a:lnTo>
                  <a:pt x="182118" y="185420"/>
                </a:lnTo>
                <a:lnTo>
                  <a:pt x="181991" y="185420"/>
                </a:lnTo>
                <a:lnTo>
                  <a:pt x="176530" y="186690"/>
                </a:lnTo>
                <a:lnTo>
                  <a:pt x="177038" y="186690"/>
                </a:lnTo>
                <a:lnTo>
                  <a:pt x="170180" y="189242"/>
                </a:lnTo>
                <a:lnTo>
                  <a:pt x="163703" y="191770"/>
                </a:lnTo>
                <a:lnTo>
                  <a:pt x="163830" y="191770"/>
                </a:lnTo>
                <a:lnTo>
                  <a:pt x="159131" y="193040"/>
                </a:lnTo>
                <a:lnTo>
                  <a:pt x="159258" y="193040"/>
                </a:lnTo>
                <a:lnTo>
                  <a:pt x="154305" y="194310"/>
                </a:lnTo>
                <a:lnTo>
                  <a:pt x="151511" y="194310"/>
                </a:lnTo>
                <a:lnTo>
                  <a:pt x="150876" y="195592"/>
                </a:lnTo>
                <a:lnTo>
                  <a:pt x="146939" y="196850"/>
                </a:lnTo>
                <a:lnTo>
                  <a:pt x="148336" y="195592"/>
                </a:lnTo>
                <a:lnTo>
                  <a:pt x="143383" y="196850"/>
                </a:lnTo>
                <a:lnTo>
                  <a:pt x="141986" y="196850"/>
                </a:lnTo>
                <a:lnTo>
                  <a:pt x="138049" y="198120"/>
                </a:lnTo>
                <a:lnTo>
                  <a:pt x="138811" y="198120"/>
                </a:lnTo>
                <a:lnTo>
                  <a:pt x="134112" y="199390"/>
                </a:lnTo>
                <a:lnTo>
                  <a:pt x="133985" y="199390"/>
                </a:lnTo>
                <a:lnTo>
                  <a:pt x="129667" y="200660"/>
                </a:lnTo>
                <a:lnTo>
                  <a:pt x="125857" y="200660"/>
                </a:lnTo>
                <a:lnTo>
                  <a:pt x="121539" y="201942"/>
                </a:lnTo>
                <a:lnTo>
                  <a:pt x="119761" y="201942"/>
                </a:lnTo>
                <a:lnTo>
                  <a:pt x="118173" y="203200"/>
                </a:lnTo>
                <a:lnTo>
                  <a:pt x="162293" y="203200"/>
                </a:lnTo>
                <a:lnTo>
                  <a:pt x="165354" y="200660"/>
                </a:lnTo>
                <a:lnTo>
                  <a:pt x="160782" y="204470"/>
                </a:lnTo>
                <a:lnTo>
                  <a:pt x="155219" y="204470"/>
                </a:lnTo>
                <a:lnTo>
                  <a:pt x="155219" y="209486"/>
                </a:lnTo>
                <a:lnTo>
                  <a:pt x="155067" y="209550"/>
                </a:lnTo>
                <a:lnTo>
                  <a:pt x="155219" y="209486"/>
                </a:lnTo>
                <a:lnTo>
                  <a:pt x="155219" y="204470"/>
                </a:lnTo>
                <a:lnTo>
                  <a:pt x="116586" y="204470"/>
                </a:lnTo>
                <a:lnTo>
                  <a:pt x="113665" y="204470"/>
                </a:lnTo>
                <a:lnTo>
                  <a:pt x="109982" y="205740"/>
                </a:lnTo>
                <a:lnTo>
                  <a:pt x="109347" y="205740"/>
                </a:lnTo>
                <a:lnTo>
                  <a:pt x="106045" y="207010"/>
                </a:lnTo>
                <a:lnTo>
                  <a:pt x="102108" y="209550"/>
                </a:lnTo>
                <a:lnTo>
                  <a:pt x="103124" y="208292"/>
                </a:lnTo>
                <a:lnTo>
                  <a:pt x="99187" y="209550"/>
                </a:lnTo>
                <a:lnTo>
                  <a:pt x="97663" y="210820"/>
                </a:lnTo>
                <a:lnTo>
                  <a:pt x="93599" y="213360"/>
                </a:lnTo>
                <a:lnTo>
                  <a:pt x="94996" y="212090"/>
                </a:lnTo>
                <a:lnTo>
                  <a:pt x="90297" y="213360"/>
                </a:lnTo>
                <a:lnTo>
                  <a:pt x="89154" y="214642"/>
                </a:lnTo>
                <a:lnTo>
                  <a:pt x="84201" y="217170"/>
                </a:lnTo>
                <a:lnTo>
                  <a:pt x="84709" y="215900"/>
                </a:lnTo>
                <a:lnTo>
                  <a:pt x="78486" y="218440"/>
                </a:lnTo>
                <a:lnTo>
                  <a:pt x="71628" y="222250"/>
                </a:lnTo>
                <a:lnTo>
                  <a:pt x="71755" y="222250"/>
                </a:lnTo>
                <a:lnTo>
                  <a:pt x="64643" y="224790"/>
                </a:lnTo>
                <a:lnTo>
                  <a:pt x="57023" y="228600"/>
                </a:lnTo>
                <a:lnTo>
                  <a:pt x="57277" y="228600"/>
                </a:lnTo>
                <a:lnTo>
                  <a:pt x="49784" y="232410"/>
                </a:lnTo>
                <a:lnTo>
                  <a:pt x="49403" y="232410"/>
                </a:lnTo>
                <a:lnTo>
                  <a:pt x="42926" y="236220"/>
                </a:lnTo>
                <a:lnTo>
                  <a:pt x="42672" y="236220"/>
                </a:lnTo>
                <a:lnTo>
                  <a:pt x="36576" y="240042"/>
                </a:lnTo>
                <a:lnTo>
                  <a:pt x="36449" y="240042"/>
                </a:lnTo>
                <a:lnTo>
                  <a:pt x="31369" y="242570"/>
                </a:lnTo>
                <a:lnTo>
                  <a:pt x="31750" y="242570"/>
                </a:lnTo>
                <a:lnTo>
                  <a:pt x="29337" y="243725"/>
                </a:lnTo>
                <a:lnTo>
                  <a:pt x="29337" y="260350"/>
                </a:lnTo>
                <a:lnTo>
                  <a:pt x="28917" y="260680"/>
                </a:lnTo>
                <a:lnTo>
                  <a:pt x="29337" y="260350"/>
                </a:lnTo>
                <a:lnTo>
                  <a:pt x="29337" y="243725"/>
                </a:lnTo>
                <a:lnTo>
                  <a:pt x="27597" y="244563"/>
                </a:lnTo>
                <a:lnTo>
                  <a:pt x="27597" y="261505"/>
                </a:lnTo>
                <a:lnTo>
                  <a:pt x="27432" y="261620"/>
                </a:lnTo>
                <a:lnTo>
                  <a:pt x="27597" y="261505"/>
                </a:lnTo>
                <a:lnTo>
                  <a:pt x="27597" y="244563"/>
                </a:lnTo>
                <a:lnTo>
                  <a:pt x="23749" y="246392"/>
                </a:lnTo>
                <a:lnTo>
                  <a:pt x="24384" y="246392"/>
                </a:lnTo>
                <a:lnTo>
                  <a:pt x="21844" y="247650"/>
                </a:lnTo>
                <a:lnTo>
                  <a:pt x="18288" y="250190"/>
                </a:lnTo>
                <a:lnTo>
                  <a:pt x="17145" y="251460"/>
                </a:lnTo>
                <a:lnTo>
                  <a:pt x="15113" y="257810"/>
                </a:lnTo>
                <a:lnTo>
                  <a:pt x="15748" y="255270"/>
                </a:lnTo>
                <a:lnTo>
                  <a:pt x="14986" y="256540"/>
                </a:lnTo>
                <a:lnTo>
                  <a:pt x="14732" y="257810"/>
                </a:lnTo>
                <a:lnTo>
                  <a:pt x="14097" y="259092"/>
                </a:lnTo>
                <a:lnTo>
                  <a:pt x="13068" y="264172"/>
                </a:lnTo>
                <a:lnTo>
                  <a:pt x="13716" y="262890"/>
                </a:lnTo>
                <a:lnTo>
                  <a:pt x="11938" y="266700"/>
                </a:lnTo>
                <a:lnTo>
                  <a:pt x="11303" y="267970"/>
                </a:lnTo>
                <a:lnTo>
                  <a:pt x="10655" y="272288"/>
                </a:lnTo>
                <a:lnTo>
                  <a:pt x="10439" y="273050"/>
                </a:lnTo>
                <a:lnTo>
                  <a:pt x="9398" y="276860"/>
                </a:lnTo>
                <a:lnTo>
                  <a:pt x="9271" y="276860"/>
                </a:lnTo>
                <a:lnTo>
                  <a:pt x="7493" y="283210"/>
                </a:lnTo>
                <a:lnTo>
                  <a:pt x="7620" y="283210"/>
                </a:lnTo>
                <a:lnTo>
                  <a:pt x="5715" y="288290"/>
                </a:lnTo>
                <a:lnTo>
                  <a:pt x="5461" y="289560"/>
                </a:lnTo>
                <a:lnTo>
                  <a:pt x="4940" y="294652"/>
                </a:lnTo>
                <a:lnTo>
                  <a:pt x="3556" y="300990"/>
                </a:lnTo>
                <a:lnTo>
                  <a:pt x="3302" y="300990"/>
                </a:lnTo>
                <a:lnTo>
                  <a:pt x="2032" y="313690"/>
                </a:lnTo>
                <a:lnTo>
                  <a:pt x="1803" y="314960"/>
                </a:lnTo>
                <a:lnTo>
                  <a:pt x="889" y="320040"/>
                </a:lnTo>
                <a:lnTo>
                  <a:pt x="762" y="320040"/>
                </a:lnTo>
                <a:lnTo>
                  <a:pt x="127" y="326390"/>
                </a:lnTo>
                <a:lnTo>
                  <a:pt x="0" y="326390"/>
                </a:lnTo>
                <a:lnTo>
                  <a:pt x="127" y="368300"/>
                </a:lnTo>
                <a:lnTo>
                  <a:pt x="762" y="373392"/>
                </a:lnTo>
                <a:lnTo>
                  <a:pt x="1397" y="375920"/>
                </a:lnTo>
                <a:lnTo>
                  <a:pt x="4699" y="382270"/>
                </a:lnTo>
                <a:lnTo>
                  <a:pt x="4826" y="383540"/>
                </a:lnTo>
                <a:lnTo>
                  <a:pt x="8128" y="389890"/>
                </a:lnTo>
                <a:lnTo>
                  <a:pt x="11430" y="394970"/>
                </a:lnTo>
                <a:lnTo>
                  <a:pt x="14605" y="401320"/>
                </a:lnTo>
                <a:lnTo>
                  <a:pt x="18034" y="406400"/>
                </a:lnTo>
                <a:lnTo>
                  <a:pt x="18415" y="407670"/>
                </a:lnTo>
                <a:lnTo>
                  <a:pt x="26416" y="416560"/>
                </a:lnTo>
                <a:lnTo>
                  <a:pt x="26543" y="417842"/>
                </a:lnTo>
                <a:lnTo>
                  <a:pt x="30480" y="421640"/>
                </a:lnTo>
                <a:lnTo>
                  <a:pt x="35179" y="426720"/>
                </a:lnTo>
                <a:lnTo>
                  <a:pt x="34798" y="426720"/>
                </a:lnTo>
                <a:lnTo>
                  <a:pt x="38354" y="430542"/>
                </a:lnTo>
                <a:lnTo>
                  <a:pt x="43434" y="435610"/>
                </a:lnTo>
                <a:lnTo>
                  <a:pt x="47371" y="439420"/>
                </a:lnTo>
                <a:lnTo>
                  <a:pt x="48006" y="439420"/>
                </a:lnTo>
                <a:lnTo>
                  <a:pt x="51943" y="441960"/>
                </a:lnTo>
                <a:lnTo>
                  <a:pt x="51816" y="441960"/>
                </a:lnTo>
                <a:lnTo>
                  <a:pt x="56134" y="445770"/>
                </a:lnTo>
                <a:lnTo>
                  <a:pt x="56388" y="445770"/>
                </a:lnTo>
                <a:lnTo>
                  <a:pt x="59944" y="448310"/>
                </a:lnTo>
                <a:lnTo>
                  <a:pt x="60198" y="448310"/>
                </a:lnTo>
                <a:lnTo>
                  <a:pt x="64135" y="450850"/>
                </a:lnTo>
                <a:lnTo>
                  <a:pt x="63754" y="450850"/>
                </a:lnTo>
                <a:lnTo>
                  <a:pt x="68072" y="453390"/>
                </a:lnTo>
                <a:lnTo>
                  <a:pt x="69342" y="454660"/>
                </a:lnTo>
                <a:lnTo>
                  <a:pt x="74041" y="457200"/>
                </a:lnTo>
                <a:lnTo>
                  <a:pt x="74168" y="457200"/>
                </a:lnTo>
                <a:lnTo>
                  <a:pt x="79248" y="459740"/>
                </a:lnTo>
                <a:lnTo>
                  <a:pt x="77978" y="458470"/>
                </a:lnTo>
                <a:lnTo>
                  <a:pt x="82677" y="462292"/>
                </a:lnTo>
                <a:lnTo>
                  <a:pt x="84582" y="462292"/>
                </a:lnTo>
                <a:lnTo>
                  <a:pt x="90424" y="464820"/>
                </a:lnTo>
                <a:lnTo>
                  <a:pt x="89916" y="464820"/>
                </a:lnTo>
                <a:lnTo>
                  <a:pt x="95250" y="466090"/>
                </a:lnTo>
                <a:lnTo>
                  <a:pt x="95377" y="466090"/>
                </a:lnTo>
                <a:lnTo>
                  <a:pt x="101219" y="468642"/>
                </a:lnTo>
                <a:lnTo>
                  <a:pt x="100965" y="468642"/>
                </a:lnTo>
                <a:lnTo>
                  <a:pt x="106426" y="471170"/>
                </a:lnTo>
                <a:lnTo>
                  <a:pt x="106553" y="471170"/>
                </a:lnTo>
                <a:lnTo>
                  <a:pt x="112268" y="472440"/>
                </a:lnTo>
                <a:lnTo>
                  <a:pt x="113157" y="473710"/>
                </a:lnTo>
                <a:lnTo>
                  <a:pt x="119380" y="474992"/>
                </a:lnTo>
                <a:lnTo>
                  <a:pt x="119507" y="474992"/>
                </a:lnTo>
                <a:lnTo>
                  <a:pt x="126365" y="476250"/>
                </a:lnTo>
                <a:lnTo>
                  <a:pt x="125603" y="476250"/>
                </a:lnTo>
                <a:lnTo>
                  <a:pt x="132461" y="478790"/>
                </a:lnTo>
                <a:lnTo>
                  <a:pt x="133477" y="478790"/>
                </a:lnTo>
                <a:lnTo>
                  <a:pt x="139954" y="480060"/>
                </a:lnTo>
                <a:lnTo>
                  <a:pt x="139319" y="478790"/>
                </a:lnTo>
                <a:lnTo>
                  <a:pt x="146177" y="481342"/>
                </a:lnTo>
                <a:lnTo>
                  <a:pt x="145542" y="481342"/>
                </a:lnTo>
                <a:lnTo>
                  <a:pt x="152273" y="483870"/>
                </a:lnTo>
                <a:lnTo>
                  <a:pt x="153670" y="483870"/>
                </a:lnTo>
                <a:lnTo>
                  <a:pt x="160147" y="485140"/>
                </a:lnTo>
                <a:lnTo>
                  <a:pt x="159639" y="485140"/>
                </a:lnTo>
                <a:lnTo>
                  <a:pt x="166243" y="486410"/>
                </a:lnTo>
                <a:lnTo>
                  <a:pt x="174498" y="487692"/>
                </a:lnTo>
                <a:lnTo>
                  <a:pt x="174625" y="487692"/>
                </a:lnTo>
                <a:lnTo>
                  <a:pt x="181864" y="488950"/>
                </a:lnTo>
                <a:lnTo>
                  <a:pt x="181991" y="488950"/>
                </a:lnTo>
                <a:lnTo>
                  <a:pt x="190246" y="490220"/>
                </a:lnTo>
                <a:lnTo>
                  <a:pt x="189865" y="490220"/>
                </a:lnTo>
                <a:lnTo>
                  <a:pt x="198501" y="491490"/>
                </a:lnTo>
                <a:lnTo>
                  <a:pt x="206375" y="492760"/>
                </a:lnTo>
                <a:lnTo>
                  <a:pt x="248666" y="492760"/>
                </a:lnTo>
                <a:lnTo>
                  <a:pt x="258445" y="494042"/>
                </a:lnTo>
                <a:lnTo>
                  <a:pt x="270002" y="494042"/>
                </a:lnTo>
                <a:lnTo>
                  <a:pt x="282956" y="495300"/>
                </a:lnTo>
                <a:lnTo>
                  <a:pt x="297307" y="495300"/>
                </a:lnTo>
                <a:lnTo>
                  <a:pt x="311785" y="496570"/>
                </a:lnTo>
                <a:lnTo>
                  <a:pt x="344170" y="497840"/>
                </a:lnTo>
                <a:lnTo>
                  <a:pt x="359664" y="497840"/>
                </a:lnTo>
                <a:lnTo>
                  <a:pt x="392684" y="500392"/>
                </a:lnTo>
                <a:lnTo>
                  <a:pt x="392303" y="500392"/>
                </a:lnTo>
                <a:lnTo>
                  <a:pt x="408559" y="502920"/>
                </a:lnTo>
                <a:lnTo>
                  <a:pt x="424434" y="504190"/>
                </a:lnTo>
                <a:lnTo>
                  <a:pt x="440944" y="505460"/>
                </a:lnTo>
                <a:lnTo>
                  <a:pt x="456184" y="505460"/>
                </a:lnTo>
                <a:lnTo>
                  <a:pt x="472059" y="508000"/>
                </a:lnTo>
                <a:lnTo>
                  <a:pt x="489331" y="508000"/>
                </a:lnTo>
                <a:lnTo>
                  <a:pt x="506984" y="509270"/>
                </a:lnTo>
                <a:lnTo>
                  <a:pt x="506730" y="509270"/>
                </a:lnTo>
                <a:lnTo>
                  <a:pt x="525145" y="510540"/>
                </a:lnTo>
                <a:lnTo>
                  <a:pt x="700532" y="510540"/>
                </a:lnTo>
                <a:lnTo>
                  <a:pt x="722122" y="508000"/>
                </a:lnTo>
                <a:lnTo>
                  <a:pt x="743839" y="506742"/>
                </a:lnTo>
                <a:lnTo>
                  <a:pt x="743458" y="506742"/>
                </a:lnTo>
                <a:lnTo>
                  <a:pt x="765810" y="505460"/>
                </a:lnTo>
                <a:lnTo>
                  <a:pt x="766064" y="505460"/>
                </a:lnTo>
                <a:lnTo>
                  <a:pt x="787908" y="502920"/>
                </a:lnTo>
                <a:lnTo>
                  <a:pt x="788162" y="502920"/>
                </a:lnTo>
                <a:lnTo>
                  <a:pt x="809879" y="500392"/>
                </a:lnTo>
                <a:lnTo>
                  <a:pt x="831342" y="500392"/>
                </a:lnTo>
                <a:lnTo>
                  <a:pt x="852932" y="497840"/>
                </a:lnTo>
                <a:lnTo>
                  <a:pt x="852678" y="497840"/>
                </a:lnTo>
                <a:lnTo>
                  <a:pt x="873506" y="496570"/>
                </a:lnTo>
                <a:lnTo>
                  <a:pt x="874014" y="496570"/>
                </a:lnTo>
                <a:lnTo>
                  <a:pt x="894842" y="494042"/>
                </a:lnTo>
                <a:lnTo>
                  <a:pt x="894334" y="494042"/>
                </a:lnTo>
                <a:lnTo>
                  <a:pt x="914527" y="492760"/>
                </a:lnTo>
                <a:lnTo>
                  <a:pt x="914908" y="492760"/>
                </a:lnTo>
                <a:lnTo>
                  <a:pt x="935101" y="490220"/>
                </a:lnTo>
                <a:lnTo>
                  <a:pt x="954024" y="490220"/>
                </a:lnTo>
                <a:lnTo>
                  <a:pt x="973455" y="487692"/>
                </a:lnTo>
                <a:lnTo>
                  <a:pt x="973074" y="487692"/>
                </a:lnTo>
                <a:lnTo>
                  <a:pt x="990727" y="486410"/>
                </a:lnTo>
                <a:lnTo>
                  <a:pt x="1007999" y="486410"/>
                </a:lnTo>
                <a:lnTo>
                  <a:pt x="1026668" y="485140"/>
                </a:lnTo>
                <a:lnTo>
                  <a:pt x="1144143" y="485140"/>
                </a:lnTo>
                <a:lnTo>
                  <a:pt x="1164336" y="483870"/>
                </a:lnTo>
                <a:lnTo>
                  <a:pt x="1184021" y="482600"/>
                </a:lnTo>
                <a:lnTo>
                  <a:pt x="1205230" y="482600"/>
                </a:lnTo>
                <a:lnTo>
                  <a:pt x="1226820" y="480060"/>
                </a:lnTo>
                <a:lnTo>
                  <a:pt x="1248283" y="480060"/>
                </a:lnTo>
                <a:lnTo>
                  <a:pt x="1269873" y="478790"/>
                </a:lnTo>
                <a:lnTo>
                  <a:pt x="1292352" y="477520"/>
                </a:lnTo>
                <a:lnTo>
                  <a:pt x="1313815" y="477520"/>
                </a:lnTo>
                <a:lnTo>
                  <a:pt x="1336167" y="476250"/>
                </a:lnTo>
                <a:lnTo>
                  <a:pt x="1381633" y="476250"/>
                </a:lnTo>
                <a:lnTo>
                  <a:pt x="1403858" y="474992"/>
                </a:lnTo>
                <a:lnTo>
                  <a:pt x="1594358" y="474992"/>
                </a:lnTo>
                <a:lnTo>
                  <a:pt x="1636395" y="480060"/>
                </a:lnTo>
                <a:lnTo>
                  <a:pt x="1658747" y="480060"/>
                </a:lnTo>
                <a:lnTo>
                  <a:pt x="1680972" y="483870"/>
                </a:lnTo>
                <a:lnTo>
                  <a:pt x="1703832" y="485140"/>
                </a:lnTo>
                <a:lnTo>
                  <a:pt x="1704086" y="485140"/>
                </a:lnTo>
                <a:lnTo>
                  <a:pt x="1726438" y="486410"/>
                </a:lnTo>
                <a:lnTo>
                  <a:pt x="1726184" y="486410"/>
                </a:lnTo>
                <a:lnTo>
                  <a:pt x="1748409" y="488950"/>
                </a:lnTo>
                <a:lnTo>
                  <a:pt x="1748790" y="488950"/>
                </a:lnTo>
                <a:lnTo>
                  <a:pt x="1770761" y="490220"/>
                </a:lnTo>
                <a:lnTo>
                  <a:pt x="1770507" y="490220"/>
                </a:lnTo>
                <a:lnTo>
                  <a:pt x="1791335" y="491490"/>
                </a:lnTo>
                <a:lnTo>
                  <a:pt x="1791589" y="491490"/>
                </a:lnTo>
                <a:lnTo>
                  <a:pt x="1876044" y="496570"/>
                </a:lnTo>
                <a:lnTo>
                  <a:pt x="1917827" y="497840"/>
                </a:lnTo>
                <a:lnTo>
                  <a:pt x="1957705" y="497840"/>
                </a:lnTo>
                <a:lnTo>
                  <a:pt x="1977263" y="499110"/>
                </a:lnTo>
                <a:lnTo>
                  <a:pt x="1976882" y="499110"/>
                </a:lnTo>
                <a:lnTo>
                  <a:pt x="1995170" y="500392"/>
                </a:lnTo>
                <a:lnTo>
                  <a:pt x="1995424" y="500392"/>
                </a:lnTo>
                <a:lnTo>
                  <a:pt x="2013712" y="501650"/>
                </a:lnTo>
                <a:lnTo>
                  <a:pt x="2013331" y="501650"/>
                </a:lnTo>
                <a:lnTo>
                  <a:pt x="2046224" y="504190"/>
                </a:lnTo>
                <a:lnTo>
                  <a:pt x="2045843" y="504190"/>
                </a:lnTo>
                <a:lnTo>
                  <a:pt x="2061337" y="506742"/>
                </a:lnTo>
                <a:lnTo>
                  <a:pt x="2061718" y="506742"/>
                </a:lnTo>
                <a:lnTo>
                  <a:pt x="2076831" y="508000"/>
                </a:lnTo>
                <a:lnTo>
                  <a:pt x="2076196" y="508000"/>
                </a:lnTo>
                <a:lnTo>
                  <a:pt x="2091690" y="510540"/>
                </a:lnTo>
                <a:lnTo>
                  <a:pt x="2092071" y="510540"/>
                </a:lnTo>
                <a:lnTo>
                  <a:pt x="2106422" y="513092"/>
                </a:lnTo>
                <a:lnTo>
                  <a:pt x="2106676" y="513092"/>
                </a:lnTo>
                <a:lnTo>
                  <a:pt x="2170049" y="518160"/>
                </a:lnTo>
                <a:lnTo>
                  <a:pt x="2170430" y="518160"/>
                </a:lnTo>
                <a:lnTo>
                  <a:pt x="2187067" y="519442"/>
                </a:lnTo>
                <a:lnTo>
                  <a:pt x="2205101" y="519442"/>
                </a:lnTo>
                <a:lnTo>
                  <a:pt x="2240280" y="521970"/>
                </a:lnTo>
                <a:lnTo>
                  <a:pt x="2274697" y="521970"/>
                </a:lnTo>
                <a:lnTo>
                  <a:pt x="2292731" y="523240"/>
                </a:lnTo>
                <a:lnTo>
                  <a:pt x="2309368" y="523240"/>
                </a:lnTo>
                <a:lnTo>
                  <a:pt x="2344674" y="524510"/>
                </a:lnTo>
                <a:lnTo>
                  <a:pt x="2364232" y="524510"/>
                </a:lnTo>
                <a:lnTo>
                  <a:pt x="2382901" y="525792"/>
                </a:lnTo>
                <a:lnTo>
                  <a:pt x="2438908" y="525792"/>
                </a:lnTo>
                <a:lnTo>
                  <a:pt x="2458339" y="527050"/>
                </a:lnTo>
                <a:lnTo>
                  <a:pt x="2477262" y="527050"/>
                </a:lnTo>
                <a:lnTo>
                  <a:pt x="2496312" y="528320"/>
                </a:lnTo>
                <a:lnTo>
                  <a:pt x="2833116" y="528320"/>
                </a:lnTo>
                <a:lnTo>
                  <a:pt x="2846959" y="525792"/>
                </a:lnTo>
                <a:lnTo>
                  <a:pt x="2846832" y="525792"/>
                </a:lnTo>
                <a:lnTo>
                  <a:pt x="2871724" y="523240"/>
                </a:lnTo>
                <a:lnTo>
                  <a:pt x="2883535" y="523240"/>
                </a:lnTo>
                <a:lnTo>
                  <a:pt x="2897378" y="520700"/>
                </a:lnTo>
                <a:lnTo>
                  <a:pt x="2897251" y="520700"/>
                </a:lnTo>
                <a:lnTo>
                  <a:pt x="2909824" y="519442"/>
                </a:lnTo>
                <a:lnTo>
                  <a:pt x="2909443" y="519442"/>
                </a:lnTo>
                <a:lnTo>
                  <a:pt x="2923540" y="518160"/>
                </a:lnTo>
                <a:lnTo>
                  <a:pt x="2923921" y="518160"/>
                </a:lnTo>
                <a:lnTo>
                  <a:pt x="2938399" y="516890"/>
                </a:lnTo>
                <a:lnTo>
                  <a:pt x="2938018" y="516890"/>
                </a:lnTo>
                <a:lnTo>
                  <a:pt x="2951226" y="515620"/>
                </a:lnTo>
                <a:lnTo>
                  <a:pt x="2951734" y="515620"/>
                </a:lnTo>
                <a:lnTo>
                  <a:pt x="2965450" y="514350"/>
                </a:lnTo>
                <a:lnTo>
                  <a:pt x="2965069" y="514350"/>
                </a:lnTo>
                <a:lnTo>
                  <a:pt x="2979801" y="511810"/>
                </a:lnTo>
                <a:lnTo>
                  <a:pt x="2993771" y="511810"/>
                </a:lnTo>
                <a:lnTo>
                  <a:pt x="3007868" y="509270"/>
                </a:lnTo>
                <a:lnTo>
                  <a:pt x="3007614" y="509270"/>
                </a:lnTo>
                <a:lnTo>
                  <a:pt x="3021711" y="508000"/>
                </a:lnTo>
                <a:lnTo>
                  <a:pt x="3021203" y="508000"/>
                </a:lnTo>
                <a:lnTo>
                  <a:pt x="3034919" y="506742"/>
                </a:lnTo>
                <a:lnTo>
                  <a:pt x="3048127" y="506742"/>
                </a:lnTo>
                <a:lnTo>
                  <a:pt x="3061843" y="505460"/>
                </a:lnTo>
                <a:lnTo>
                  <a:pt x="3061208" y="505460"/>
                </a:lnTo>
                <a:lnTo>
                  <a:pt x="3073781" y="504190"/>
                </a:lnTo>
                <a:lnTo>
                  <a:pt x="3074289" y="504190"/>
                </a:lnTo>
                <a:lnTo>
                  <a:pt x="3087624" y="502920"/>
                </a:lnTo>
                <a:lnTo>
                  <a:pt x="3087370" y="502920"/>
                </a:lnTo>
                <a:lnTo>
                  <a:pt x="3100705" y="501650"/>
                </a:lnTo>
                <a:lnTo>
                  <a:pt x="3113024" y="501650"/>
                </a:lnTo>
                <a:lnTo>
                  <a:pt x="3125597" y="500392"/>
                </a:lnTo>
                <a:lnTo>
                  <a:pt x="3136519" y="500392"/>
                </a:lnTo>
                <a:lnTo>
                  <a:pt x="3148076" y="499110"/>
                </a:lnTo>
                <a:lnTo>
                  <a:pt x="3209925" y="499110"/>
                </a:lnTo>
                <a:lnTo>
                  <a:pt x="3221101" y="497840"/>
                </a:lnTo>
                <a:lnTo>
                  <a:pt x="3310001" y="497840"/>
                </a:lnTo>
                <a:lnTo>
                  <a:pt x="3323590" y="496570"/>
                </a:lnTo>
                <a:lnTo>
                  <a:pt x="3336290" y="496570"/>
                </a:lnTo>
                <a:lnTo>
                  <a:pt x="3364103" y="494042"/>
                </a:lnTo>
                <a:lnTo>
                  <a:pt x="3378200" y="491490"/>
                </a:lnTo>
                <a:lnTo>
                  <a:pt x="3377565" y="491490"/>
                </a:lnTo>
                <a:lnTo>
                  <a:pt x="3390519" y="490220"/>
                </a:lnTo>
                <a:lnTo>
                  <a:pt x="3391408" y="490220"/>
                </a:lnTo>
                <a:lnTo>
                  <a:pt x="3404997" y="487692"/>
                </a:lnTo>
                <a:lnTo>
                  <a:pt x="3405124" y="487692"/>
                </a:lnTo>
                <a:lnTo>
                  <a:pt x="3431413" y="482600"/>
                </a:lnTo>
                <a:lnTo>
                  <a:pt x="3431794" y="482600"/>
                </a:lnTo>
                <a:lnTo>
                  <a:pt x="3443986" y="480060"/>
                </a:lnTo>
                <a:lnTo>
                  <a:pt x="3444621" y="480060"/>
                </a:lnTo>
                <a:lnTo>
                  <a:pt x="3456432" y="476250"/>
                </a:lnTo>
                <a:lnTo>
                  <a:pt x="3456051" y="476250"/>
                </a:lnTo>
                <a:lnTo>
                  <a:pt x="3467227" y="473710"/>
                </a:lnTo>
                <a:lnTo>
                  <a:pt x="3468370" y="473710"/>
                </a:lnTo>
                <a:lnTo>
                  <a:pt x="3474885" y="471170"/>
                </a:lnTo>
                <a:lnTo>
                  <a:pt x="3478149" y="469900"/>
                </a:lnTo>
                <a:lnTo>
                  <a:pt x="3478022" y="469900"/>
                </a:lnTo>
                <a:lnTo>
                  <a:pt x="3488436" y="466090"/>
                </a:lnTo>
                <a:lnTo>
                  <a:pt x="3488563" y="466090"/>
                </a:lnTo>
                <a:lnTo>
                  <a:pt x="3497580" y="462292"/>
                </a:lnTo>
                <a:lnTo>
                  <a:pt x="3498469" y="461010"/>
                </a:lnTo>
                <a:lnTo>
                  <a:pt x="3507486" y="457200"/>
                </a:lnTo>
                <a:lnTo>
                  <a:pt x="3507867" y="457200"/>
                </a:lnTo>
                <a:lnTo>
                  <a:pt x="3515360" y="452120"/>
                </a:lnTo>
                <a:lnTo>
                  <a:pt x="3514217" y="453390"/>
                </a:lnTo>
                <a:lnTo>
                  <a:pt x="3522472" y="449592"/>
                </a:lnTo>
                <a:lnTo>
                  <a:pt x="3523488" y="449592"/>
                </a:lnTo>
                <a:lnTo>
                  <a:pt x="3531489" y="444500"/>
                </a:lnTo>
                <a:lnTo>
                  <a:pt x="3531616" y="444500"/>
                </a:lnTo>
                <a:lnTo>
                  <a:pt x="3539871" y="440690"/>
                </a:lnTo>
                <a:lnTo>
                  <a:pt x="3539490" y="440690"/>
                </a:lnTo>
                <a:lnTo>
                  <a:pt x="3548380" y="435610"/>
                </a:lnTo>
                <a:lnTo>
                  <a:pt x="3553079" y="433070"/>
                </a:lnTo>
                <a:lnTo>
                  <a:pt x="3557778" y="430542"/>
                </a:lnTo>
                <a:lnTo>
                  <a:pt x="3557905" y="430542"/>
                </a:lnTo>
                <a:lnTo>
                  <a:pt x="3566795" y="425450"/>
                </a:lnTo>
                <a:lnTo>
                  <a:pt x="3566541" y="426720"/>
                </a:lnTo>
                <a:lnTo>
                  <a:pt x="3568979" y="425450"/>
                </a:lnTo>
                <a:lnTo>
                  <a:pt x="3576320" y="421640"/>
                </a:lnTo>
                <a:lnTo>
                  <a:pt x="3576066" y="421640"/>
                </a:lnTo>
                <a:lnTo>
                  <a:pt x="3585083" y="416560"/>
                </a:lnTo>
                <a:lnTo>
                  <a:pt x="3585718" y="416560"/>
                </a:lnTo>
                <a:lnTo>
                  <a:pt x="3592576" y="412750"/>
                </a:lnTo>
                <a:lnTo>
                  <a:pt x="3591814" y="412750"/>
                </a:lnTo>
                <a:lnTo>
                  <a:pt x="3599434" y="408940"/>
                </a:lnTo>
                <a:lnTo>
                  <a:pt x="3600704" y="408940"/>
                </a:lnTo>
                <a:lnTo>
                  <a:pt x="3605403" y="405142"/>
                </a:lnTo>
                <a:lnTo>
                  <a:pt x="3606419" y="403860"/>
                </a:lnTo>
                <a:lnTo>
                  <a:pt x="3610356" y="401320"/>
                </a:lnTo>
                <a:lnTo>
                  <a:pt x="3611626" y="400050"/>
                </a:lnTo>
                <a:lnTo>
                  <a:pt x="3614801" y="394970"/>
                </a:lnTo>
                <a:lnTo>
                  <a:pt x="3614420" y="396240"/>
                </a:lnTo>
                <a:lnTo>
                  <a:pt x="3615334" y="394970"/>
                </a:lnTo>
                <a:lnTo>
                  <a:pt x="3618103" y="391160"/>
                </a:lnTo>
                <a:lnTo>
                  <a:pt x="3619246" y="389890"/>
                </a:lnTo>
                <a:lnTo>
                  <a:pt x="3619944" y="388620"/>
                </a:lnTo>
                <a:lnTo>
                  <a:pt x="3620643" y="387350"/>
                </a:lnTo>
                <a:lnTo>
                  <a:pt x="3622040" y="384810"/>
                </a:lnTo>
                <a:lnTo>
                  <a:pt x="3622421" y="383540"/>
                </a:lnTo>
                <a:lnTo>
                  <a:pt x="3624072" y="379742"/>
                </a:lnTo>
                <a:lnTo>
                  <a:pt x="3625723" y="375920"/>
                </a:lnTo>
                <a:lnTo>
                  <a:pt x="3625850" y="375920"/>
                </a:lnTo>
                <a:lnTo>
                  <a:pt x="3627932" y="369570"/>
                </a:lnTo>
                <a:lnTo>
                  <a:pt x="3628771" y="367042"/>
                </a:lnTo>
                <a:lnTo>
                  <a:pt x="3628517" y="368300"/>
                </a:lnTo>
                <a:lnTo>
                  <a:pt x="3629101" y="367042"/>
                </a:lnTo>
                <a:lnTo>
                  <a:pt x="3632073" y="360692"/>
                </a:lnTo>
                <a:lnTo>
                  <a:pt x="3632454" y="359410"/>
                </a:lnTo>
                <a:lnTo>
                  <a:pt x="3635756" y="349250"/>
                </a:lnTo>
                <a:lnTo>
                  <a:pt x="3636010" y="349250"/>
                </a:lnTo>
                <a:lnTo>
                  <a:pt x="3638169" y="339090"/>
                </a:lnTo>
                <a:lnTo>
                  <a:pt x="3638296" y="339090"/>
                </a:lnTo>
                <a:lnTo>
                  <a:pt x="3639693" y="330200"/>
                </a:lnTo>
                <a:lnTo>
                  <a:pt x="3639566" y="330200"/>
                </a:lnTo>
                <a:lnTo>
                  <a:pt x="3641725" y="321310"/>
                </a:lnTo>
                <a:lnTo>
                  <a:pt x="3641979" y="320040"/>
                </a:lnTo>
                <a:lnTo>
                  <a:pt x="3642055" y="318770"/>
                </a:lnTo>
                <a:lnTo>
                  <a:pt x="3642207" y="316242"/>
                </a:lnTo>
                <a:lnTo>
                  <a:pt x="3642614" y="309892"/>
                </a:lnTo>
                <a:lnTo>
                  <a:pt x="3642741" y="309892"/>
                </a:lnTo>
                <a:lnTo>
                  <a:pt x="3642868" y="281940"/>
                </a:lnTo>
                <a:lnTo>
                  <a:pt x="3642931" y="276860"/>
                </a:lnTo>
                <a:lnTo>
                  <a:pt x="3642995" y="27179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7530" y="1396111"/>
            <a:ext cx="4710404" cy="52577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5973190" y="957199"/>
            <a:ext cx="6172200" cy="4960620"/>
            <a:chOff x="5973190" y="957199"/>
            <a:chExt cx="6172200" cy="4960620"/>
          </a:xfrm>
        </p:grpSpPr>
        <p:sp>
          <p:nvSpPr>
            <p:cNvPr id="8" name="object 8"/>
            <p:cNvSpPr/>
            <p:nvPr/>
          </p:nvSpPr>
          <p:spPr>
            <a:xfrm>
              <a:off x="7756778" y="3469640"/>
              <a:ext cx="315595" cy="295910"/>
            </a:xfrm>
            <a:custGeom>
              <a:avLst/>
              <a:gdLst/>
              <a:ahLst/>
              <a:cxnLst/>
              <a:rect l="l" t="t" r="r" b="b"/>
              <a:pathLst>
                <a:path w="315595" h="295910">
                  <a:moveTo>
                    <a:pt x="57785" y="275590"/>
                  </a:moveTo>
                  <a:lnTo>
                    <a:pt x="58420" y="276860"/>
                  </a:lnTo>
                  <a:lnTo>
                    <a:pt x="27177" y="276860"/>
                  </a:lnTo>
                  <a:lnTo>
                    <a:pt x="38353" y="283210"/>
                  </a:lnTo>
                  <a:lnTo>
                    <a:pt x="39497" y="284480"/>
                  </a:lnTo>
                  <a:lnTo>
                    <a:pt x="53848" y="289560"/>
                  </a:lnTo>
                  <a:lnTo>
                    <a:pt x="54610" y="289560"/>
                  </a:lnTo>
                  <a:lnTo>
                    <a:pt x="70485" y="293370"/>
                  </a:lnTo>
                  <a:lnTo>
                    <a:pt x="71247" y="293370"/>
                  </a:lnTo>
                  <a:lnTo>
                    <a:pt x="88773" y="295910"/>
                  </a:lnTo>
                  <a:lnTo>
                    <a:pt x="188849" y="295910"/>
                  </a:lnTo>
                  <a:lnTo>
                    <a:pt x="206882" y="293370"/>
                  </a:lnTo>
                  <a:lnTo>
                    <a:pt x="223900" y="288290"/>
                  </a:lnTo>
                  <a:lnTo>
                    <a:pt x="224154" y="288290"/>
                  </a:lnTo>
                  <a:lnTo>
                    <a:pt x="241173" y="283210"/>
                  </a:lnTo>
                  <a:lnTo>
                    <a:pt x="109474" y="283210"/>
                  </a:lnTo>
                  <a:lnTo>
                    <a:pt x="90043" y="281940"/>
                  </a:lnTo>
                  <a:lnTo>
                    <a:pt x="90550" y="281940"/>
                  </a:lnTo>
                  <a:lnTo>
                    <a:pt x="72898" y="279400"/>
                  </a:lnTo>
                  <a:lnTo>
                    <a:pt x="73532" y="279400"/>
                  </a:lnTo>
                  <a:lnTo>
                    <a:pt x="57785" y="275590"/>
                  </a:lnTo>
                  <a:close/>
                </a:path>
                <a:path w="315595" h="295910">
                  <a:moveTo>
                    <a:pt x="262763" y="256540"/>
                  </a:moveTo>
                  <a:lnTo>
                    <a:pt x="249427" y="264160"/>
                  </a:lnTo>
                  <a:lnTo>
                    <a:pt x="250063" y="264160"/>
                  </a:lnTo>
                  <a:lnTo>
                    <a:pt x="235585" y="270510"/>
                  </a:lnTo>
                  <a:lnTo>
                    <a:pt x="236474" y="270510"/>
                  </a:lnTo>
                  <a:lnTo>
                    <a:pt x="220218" y="275590"/>
                  </a:lnTo>
                  <a:lnTo>
                    <a:pt x="220472" y="275590"/>
                  </a:lnTo>
                  <a:lnTo>
                    <a:pt x="203835" y="279400"/>
                  </a:lnTo>
                  <a:lnTo>
                    <a:pt x="204343" y="279400"/>
                  </a:lnTo>
                  <a:lnTo>
                    <a:pt x="186436" y="283210"/>
                  </a:lnTo>
                  <a:lnTo>
                    <a:pt x="241173" y="283210"/>
                  </a:lnTo>
                  <a:lnTo>
                    <a:pt x="255524" y="276860"/>
                  </a:lnTo>
                  <a:lnTo>
                    <a:pt x="269494" y="267970"/>
                  </a:lnTo>
                  <a:lnTo>
                    <a:pt x="270128" y="267970"/>
                  </a:lnTo>
                  <a:lnTo>
                    <a:pt x="282321" y="257810"/>
                  </a:lnTo>
                  <a:lnTo>
                    <a:pt x="262127" y="257810"/>
                  </a:lnTo>
                  <a:lnTo>
                    <a:pt x="262763" y="256540"/>
                  </a:lnTo>
                  <a:close/>
                </a:path>
                <a:path w="315595" h="295910">
                  <a:moveTo>
                    <a:pt x="13716" y="217170"/>
                  </a:moveTo>
                  <a:lnTo>
                    <a:pt x="0" y="217170"/>
                  </a:lnTo>
                  <a:lnTo>
                    <a:pt x="126" y="238760"/>
                  </a:lnTo>
                  <a:lnTo>
                    <a:pt x="26416" y="276860"/>
                  </a:lnTo>
                  <a:lnTo>
                    <a:pt x="58420" y="276860"/>
                  </a:lnTo>
                  <a:lnTo>
                    <a:pt x="46939" y="271780"/>
                  </a:lnTo>
                  <a:lnTo>
                    <a:pt x="45212" y="271780"/>
                  </a:lnTo>
                  <a:lnTo>
                    <a:pt x="34036" y="265430"/>
                  </a:lnTo>
                  <a:lnTo>
                    <a:pt x="34798" y="265430"/>
                  </a:lnTo>
                  <a:lnTo>
                    <a:pt x="26648" y="259080"/>
                  </a:lnTo>
                  <a:lnTo>
                    <a:pt x="25780" y="259080"/>
                  </a:lnTo>
                  <a:lnTo>
                    <a:pt x="19431" y="252730"/>
                  </a:lnTo>
                  <a:lnTo>
                    <a:pt x="19176" y="252730"/>
                  </a:lnTo>
                  <a:lnTo>
                    <a:pt x="18161" y="251460"/>
                  </a:lnTo>
                  <a:lnTo>
                    <a:pt x="18415" y="251460"/>
                  </a:lnTo>
                  <a:lnTo>
                    <a:pt x="15367" y="246380"/>
                  </a:lnTo>
                  <a:lnTo>
                    <a:pt x="14731" y="246380"/>
                  </a:lnTo>
                  <a:lnTo>
                    <a:pt x="13843" y="243840"/>
                  </a:lnTo>
                  <a:lnTo>
                    <a:pt x="14405" y="243840"/>
                  </a:lnTo>
                  <a:lnTo>
                    <a:pt x="13752" y="238760"/>
                  </a:lnTo>
                  <a:lnTo>
                    <a:pt x="13716" y="217170"/>
                  </a:lnTo>
                  <a:close/>
                </a:path>
                <a:path w="315595" h="295910">
                  <a:moveTo>
                    <a:pt x="44069" y="270510"/>
                  </a:moveTo>
                  <a:lnTo>
                    <a:pt x="45212" y="271780"/>
                  </a:lnTo>
                  <a:lnTo>
                    <a:pt x="46939" y="271780"/>
                  </a:lnTo>
                  <a:lnTo>
                    <a:pt x="44069" y="270510"/>
                  </a:lnTo>
                  <a:close/>
                </a:path>
                <a:path w="315595" h="295910">
                  <a:moveTo>
                    <a:pt x="25019" y="257810"/>
                  </a:moveTo>
                  <a:lnTo>
                    <a:pt x="25780" y="259080"/>
                  </a:lnTo>
                  <a:lnTo>
                    <a:pt x="26648" y="259080"/>
                  </a:lnTo>
                  <a:lnTo>
                    <a:pt x="25019" y="257810"/>
                  </a:lnTo>
                  <a:close/>
                </a:path>
                <a:path w="315595" h="295910">
                  <a:moveTo>
                    <a:pt x="274447" y="247650"/>
                  </a:moveTo>
                  <a:lnTo>
                    <a:pt x="262127" y="257810"/>
                  </a:lnTo>
                  <a:lnTo>
                    <a:pt x="282955" y="257810"/>
                  </a:lnTo>
                  <a:lnTo>
                    <a:pt x="292068" y="248920"/>
                  </a:lnTo>
                  <a:lnTo>
                    <a:pt x="273812" y="248920"/>
                  </a:lnTo>
                  <a:lnTo>
                    <a:pt x="274447" y="247650"/>
                  </a:lnTo>
                  <a:close/>
                </a:path>
                <a:path w="315595" h="295910">
                  <a:moveTo>
                    <a:pt x="18161" y="251460"/>
                  </a:moveTo>
                  <a:lnTo>
                    <a:pt x="19176" y="252730"/>
                  </a:lnTo>
                  <a:lnTo>
                    <a:pt x="18795" y="252094"/>
                  </a:lnTo>
                  <a:lnTo>
                    <a:pt x="18161" y="251460"/>
                  </a:lnTo>
                  <a:close/>
                </a:path>
                <a:path w="315595" h="295910">
                  <a:moveTo>
                    <a:pt x="18795" y="252094"/>
                  </a:moveTo>
                  <a:lnTo>
                    <a:pt x="19176" y="252730"/>
                  </a:lnTo>
                  <a:lnTo>
                    <a:pt x="19431" y="252730"/>
                  </a:lnTo>
                  <a:lnTo>
                    <a:pt x="18795" y="252094"/>
                  </a:lnTo>
                  <a:close/>
                </a:path>
                <a:path w="315595" h="295910">
                  <a:moveTo>
                    <a:pt x="18415" y="251460"/>
                  </a:moveTo>
                  <a:lnTo>
                    <a:pt x="18161" y="251460"/>
                  </a:lnTo>
                  <a:lnTo>
                    <a:pt x="18795" y="252094"/>
                  </a:lnTo>
                  <a:lnTo>
                    <a:pt x="18415" y="251460"/>
                  </a:lnTo>
                  <a:close/>
                </a:path>
                <a:path w="315595" h="295910">
                  <a:moveTo>
                    <a:pt x="297429" y="215344"/>
                  </a:moveTo>
                  <a:lnTo>
                    <a:pt x="290956" y="227330"/>
                  </a:lnTo>
                  <a:lnTo>
                    <a:pt x="291338" y="227330"/>
                  </a:lnTo>
                  <a:lnTo>
                    <a:pt x="283464" y="238760"/>
                  </a:lnTo>
                  <a:lnTo>
                    <a:pt x="284225" y="238760"/>
                  </a:lnTo>
                  <a:lnTo>
                    <a:pt x="273812" y="248920"/>
                  </a:lnTo>
                  <a:lnTo>
                    <a:pt x="292068" y="248920"/>
                  </a:lnTo>
                  <a:lnTo>
                    <a:pt x="293370" y="247650"/>
                  </a:lnTo>
                  <a:lnTo>
                    <a:pt x="294131" y="246380"/>
                  </a:lnTo>
                  <a:lnTo>
                    <a:pt x="302005" y="234950"/>
                  </a:lnTo>
                  <a:lnTo>
                    <a:pt x="302387" y="233680"/>
                  </a:lnTo>
                  <a:lnTo>
                    <a:pt x="309245" y="220980"/>
                  </a:lnTo>
                  <a:lnTo>
                    <a:pt x="309752" y="218440"/>
                  </a:lnTo>
                  <a:lnTo>
                    <a:pt x="310362" y="215900"/>
                  </a:lnTo>
                  <a:lnTo>
                    <a:pt x="297306" y="215900"/>
                  </a:lnTo>
                  <a:lnTo>
                    <a:pt x="297429" y="215344"/>
                  </a:lnTo>
                  <a:close/>
                </a:path>
                <a:path w="315595" h="295910">
                  <a:moveTo>
                    <a:pt x="13843" y="243840"/>
                  </a:moveTo>
                  <a:lnTo>
                    <a:pt x="14731" y="246380"/>
                  </a:lnTo>
                  <a:lnTo>
                    <a:pt x="14558" y="245033"/>
                  </a:lnTo>
                  <a:lnTo>
                    <a:pt x="13843" y="243840"/>
                  </a:lnTo>
                  <a:close/>
                </a:path>
                <a:path w="315595" h="295910">
                  <a:moveTo>
                    <a:pt x="14558" y="245033"/>
                  </a:moveTo>
                  <a:lnTo>
                    <a:pt x="14731" y="246380"/>
                  </a:lnTo>
                  <a:lnTo>
                    <a:pt x="15367" y="246380"/>
                  </a:lnTo>
                  <a:lnTo>
                    <a:pt x="14558" y="245033"/>
                  </a:lnTo>
                  <a:close/>
                </a:path>
                <a:path w="315595" h="295910">
                  <a:moveTo>
                    <a:pt x="14405" y="243840"/>
                  </a:moveTo>
                  <a:lnTo>
                    <a:pt x="13843" y="243840"/>
                  </a:lnTo>
                  <a:lnTo>
                    <a:pt x="14558" y="245033"/>
                  </a:lnTo>
                  <a:lnTo>
                    <a:pt x="14405" y="243840"/>
                  </a:lnTo>
                  <a:close/>
                </a:path>
                <a:path w="315595" h="295910">
                  <a:moveTo>
                    <a:pt x="13716" y="238477"/>
                  </a:moveTo>
                  <a:lnTo>
                    <a:pt x="13716" y="238760"/>
                  </a:lnTo>
                  <a:lnTo>
                    <a:pt x="13716" y="238477"/>
                  </a:lnTo>
                  <a:close/>
                </a:path>
                <a:path w="315595" h="295910">
                  <a:moveTo>
                    <a:pt x="13716" y="237490"/>
                  </a:moveTo>
                  <a:lnTo>
                    <a:pt x="13716" y="238477"/>
                  </a:lnTo>
                  <a:lnTo>
                    <a:pt x="13716" y="237490"/>
                  </a:lnTo>
                  <a:close/>
                </a:path>
                <a:path w="315595" h="295910">
                  <a:moveTo>
                    <a:pt x="212851" y="0"/>
                  </a:moveTo>
                  <a:lnTo>
                    <a:pt x="170942" y="0"/>
                  </a:lnTo>
                  <a:lnTo>
                    <a:pt x="156591" y="6350"/>
                  </a:lnTo>
                  <a:lnTo>
                    <a:pt x="156337" y="6350"/>
                  </a:lnTo>
                  <a:lnTo>
                    <a:pt x="141986" y="11430"/>
                  </a:lnTo>
                  <a:lnTo>
                    <a:pt x="141224" y="11430"/>
                  </a:lnTo>
                  <a:lnTo>
                    <a:pt x="126492" y="20320"/>
                  </a:lnTo>
                  <a:lnTo>
                    <a:pt x="112395" y="27939"/>
                  </a:lnTo>
                  <a:lnTo>
                    <a:pt x="112014" y="29210"/>
                  </a:lnTo>
                  <a:lnTo>
                    <a:pt x="99314" y="38100"/>
                  </a:lnTo>
                  <a:lnTo>
                    <a:pt x="99060" y="38100"/>
                  </a:lnTo>
                  <a:lnTo>
                    <a:pt x="86868" y="48260"/>
                  </a:lnTo>
                  <a:lnTo>
                    <a:pt x="75819" y="59689"/>
                  </a:lnTo>
                  <a:lnTo>
                    <a:pt x="65150" y="71120"/>
                  </a:lnTo>
                  <a:lnTo>
                    <a:pt x="56134" y="83820"/>
                  </a:lnTo>
                  <a:lnTo>
                    <a:pt x="56006" y="83820"/>
                  </a:lnTo>
                  <a:lnTo>
                    <a:pt x="48005" y="95250"/>
                  </a:lnTo>
                  <a:lnTo>
                    <a:pt x="40639" y="107950"/>
                  </a:lnTo>
                  <a:lnTo>
                    <a:pt x="33147" y="118110"/>
                  </a:lnTo>
                  <a:lnTo>
                    <a:pt x="32639" y="119380"/>
                  </a:lnTo>
                  <a:lnTo>
                    <a:pt x="27177" y="132080"/>
                  </a:lnTo>
                  <a:lnTo>
                    <a:pt x="21590" y="143510"/>
                  </a:lnTo>
                  <a:lnTo>
                    <a:pt x="21463" y="144780"/>
                  </a:lnTo>
                  <a:lnTo>
                    <a:pt x="16001" y="156210"/>
                  </a:lnTo>
                  <a:lnTo>
                    <a:pt x="10922" y="168910"/>
                  </a:lnTo>
                  <a:lnTo>
                    <a:pt x="6857" y="181610"/>
                  </a:lnTo>
                  <a:lnTo>
                    <a:pt x="3175" y="193040"/>
                  </a:lnTo>
                  <a:lnTo>
                    <a:pt x="2921" y="194310"/>
                  </a:lnTo>
                  <a:lnTo>
                    <a:pt x="1143" y="205740"/>
                  </a:lnTo>
                  <a:lnTo>
                    <a:pt x="1016" y="208280"/>
                  </a:lnTo>
                  <a:lnTo>
                    <a:pt x="126" y="217170"/>
                  </a:lnTo>
                  <a:lnTo>
                    <a:pt x="13716" y="217170"/>
                  </a:lnTo>
                  <a:lnTo>
                    <a:pt x="13716" y="218440"/>
                  </a:lnTo>
                  <a:lnTo>
                    <a:pt x="14731" y="208280"/>
                  </a:lnTo>
                  <a:lnTo>
                    <a:pt x="16637" y="196850"/>
                  </a:lnTo>
                  <a:lnTo>
                    <a:pt x="16382" y="196850"/>
                  </a:lnTo>
                  <a:lnTo>
                    <a:pt x="19939" y="185420"/>
                  </a:lnTo>
                  <a:lnTo>
                    <a:pt x="23875" y="173990"/>
                  </a:lnTo>
                  <a:lnTo>
                    <a:pt x="28828" y="161290"/>
                  </a:lnTo>
                  <a:lnTo>
                    <a:pt x="29235" y="161290"/>
                  </a:lnTo>
                  <a:lnTo>
                    <a:pt x="34036" y="149860"/>
                  </a:lnTo>
                  <a:lnTo>
                    <a:pt x="39750" y="137160"/>
                  </a:lnTo>
                  <a:lnTo>
                    <a:pt x="45212" y="125730"/>
                  </a:lnTo>
                  <a:lnTo>
                    <a:pt x="45453" y="125730"/>
                  </a:lnTo>
                  <a:lnTo>
                    <a:pt x="52197" y="114300"/>
                  </a:lnTo>
                  <a:lnTo>
                    <a:pt x="59436" y="102870"/>
                  </a:lnTo>
                  <a:lnTo>
                    <a:pt x="67310" y="91439"/>
                  </a:lnTo>
                  <a:lnTo>
                    <a:pt x="67055" y="91439"/>
                  </a:lnTo>
                  <a:lnTo>
                    <a:pt x="75692" y="80010"/>
                  </a:lnTo>
                  <a:lnTo>
                    <a:pt x="75311" y="80010"/>
                  </a:lnTo>
                  <a:lnTo>
                    <a:pt x="85725" y="68580"/>
                  </a:lnTo>
                  <a:lnTo>
                    <a:pt x="86755" y="68580"/>
                  </a:lnTo>
                  <a:lnTo>
                    <a:pt x="96012" y="58420"/>
                  </a:lnTo>
                  <a:lnTo>
                    <a:pt x="95376" y="58420"/>
                  </a:lnTo>
                  <a:lnTo>
                    <a:pt x="107696" y="48260"/>
                  </a:lnTo>
                  <a:lnTo>
                    <a:pt x="108902" y="48260"/>
                  </a:lnTo>
                  <a:lnTo>
                    <a:pt x="120015" y="39370"/>
                  </a:lnTo>
                  <a:lnTo>
                    <a:pt x="121502" y="39370"/>
                  </a:lnTo>
                  <a:lnTo>
                    <a:pt x="133476" y="31750"/>
                  </a:lnTo>
                  <a:lnTo>
                    <a:pt x="133223" y="31750"/>
                  </a:lnTo>
                  <a:lnTo>
                    <a:pt x="147574" y="24130"/>
                  </a:lnTo>
                  <a:lnTo>
                    <a:pt x="146939" y="24130"/>
                  </a:lnTo>
                  <a:lnTo>
                    <a:pt x="161290" y="17780"/>
                  </a:lnTo>
                  <a:lnTo>
                    <a:pt x="161036" y="17780"/>
                  </a:lnTo>
                  <a:lnTo>
                    <a:pt x="175387" y="12700"/>
                  </a:lnTo>
                  <a:lnTo>
                    <a:pt x="258699" y="12700"/>
                  </a:lnTo>
                  <a:lnTo>
                    <a:pt x="254000" y="10160"/>
                  </a:lnTo>
                  <a:lnTo>
                    <a:pt x="252984" y="8889"/>
                  </a:lnTo>
                  <a:lnTo>
                    <a:pt x="245745" y="6350"/>
                  </a:lnTo>
                  <a:lnTo>
                    <a:pt x="244475" y="5080"/>
                  </a:lnTo>
                  <a:lnTo>
                    <a:pt x="236220" y="3810"/>
                  </a:lnTo>
                  <a:lnTo>
                    <a:pt x="225932" y="1270"/>
                  </a:lnTo>
                  <a:lnTo>
                    <a:pt x="224663" y="1270"/>
                  </a:lnTo>
                  <a:lnTo>
                    <a:pt x="212851" y="0"/>
                  </a:lnTo>
                  <a:close/>
                </a:path>
                <a:path w="315595" h="295910">
                  <a:moveTo>
                    <a:pt x="297815" y="214630"/>
                  </a:moveTo>
                  <a:lnTo>
                    <a:pt x="297429" y="215344"/>
                  </a:lnTo>
                  <a:lnTo>
                    <a:pt x="297306" y="215900"/>
                  </a:lnTo>
                  <a:lnTo>
                    <a:pt x="297815" y="214630"/>
                  </a:lnTo>
                  <a:close/>
                </a:path>
                <a:path w="315595" h="295910">
                  <a:moveTo>
                    <a:pt x="310667" y="214630"/>
                  </a:moveTo>
                  <a:lnTo>
                    <a:pt x="297815" y="214630"/>
                  </a:lnTo>
                  <a:lnTo>
                    <a:pt x="297306" y="215900"/>
                  </a:lnTo>
                  <a:lnTo>
                    <a:pt x="310362" y="215900"/>
                  </a:lnTo>
                  <a:lnTo>
                    <a:pt x="310667" y="214630"/>
                  </a:lnTo>
                  <a:close/>
                </a:path>
                <a:path w="315595" h="295910">
                  <a:moveTo>
                    <a:pt x="301723" y="189454"/>
                  </a:moveTo>
                  <a:lnTo>
                    <a:pt x="299974" y="203200"/>
                  </a:lnTo>
                  <a:lnTo>
                    <a:pt x="297429" y="215344"/>
                  </a:lnTo>
                  <a:lnTo>
                    <a:pt x="297815" y="214630"/>
                  </a:lnTo>
                  <a:lnTo>
                    <a:pt x="310667" y="214630"/>
                  </a:lnTo>
                  <a:lnTo>
                    <a:pt x="312800" y="205740"/>
                  </a:lnTo>
                  <a:lnTo>
                    <a:pt x="314705" y="190500"/>
                  </a:lnTo>
                  <a:lnTo>
                    <a:pt x="301751" y="190500"/>
                  </a:lnTo>
                  <a:lnTo>
                    <a:pt x="301723" y="189454"/>
                  </a:lnTo>
                  <a:close/>
                </a:path>
                <a:path w="315595" h="295910">
                  <a:moveTo>
                    <a:pt x="314729" y="189230"/>
                  </a:moveTo>
                  <a:lnTo>
                    <a:pt x="301751" y="189230"/>
                  </a:lnTo>
                  <a:lnTo>
                    <a:pt x="301751" y="190500"/>
                  </a:lnTo>
                  <a:lnTo>
                    <a:pt x="314705" y="190500"/>
                  </a:lnTo>
                  <a:lnTo>
                    <a:pt x="314729" y="189230"/>
                  </a:lnTo>
                  <a:close/>
                </a:path>
                <a:path w="315595" h="295910">
                  <a:moveTo>
                    <a:pt x="300874" y="133420"/>
                  </a:moveTo>
                  <a:lnTo>
                    <a:pt x="301032" y="149860"/>
                  </a:lnTo>
                  <a:lnTo>
                    <a:pt x="301244" y="162560"/>
                  </a:lnTo>
                  <a:lnTo>
                    <a:pt x="301371" y="176530"/>
                  </a:lnTo>
                  <a:lnTo>
                    <a:pt x="301723" y="189454"/>
                  </a:lnTo>
                  <a:lnTo>
                    <a:pt x="301751" y="189230"/>
                  </a:lnTo>
                  <a:lnTo>
                    <a:pt x="314729" y="189230"/>
                  </a:lnTo>
                  <a:lnTo>
                    <a:pt x="315224" y="161290"/>
                  </a:lnTo>
                  <a:lnTo>
                    <a:pt x="315446" y="134620"/>
                  </a:lnTo>
                  <a:lnTo>
                    <a:pt x="301244" y="134620"/>
                  </a:lnTo>
                  <a:lnTo>
                    <a:pt x="300874" y="133420"/>
                  </a:lnTo>
                  <a:close/>
                </a:path>
                <a:path w="315595" h="295910">
                  <a:moveTo>
                    <a:pt x="29235" y="161290"/>
                  </a:moveTo>
                  <a:lnTo>
                    <a:pt x="28828" y="161290"/>
                  </a:lnTo>
                  <a:lnTo>
                    <a:pt x="28701" y="162560"/>
                  </a:lnTo>
                  <a:lnTo>
                    <a:pt x="29235" y="161290"/>
                  </a:lnTo>
                  <a:close/>
                </a:path>
                <a:path w="315595" h="295910">
                  <a:moveTo>
                    <a:pt x="300863" y="132080"/>
                  </a:moveTo>
                  <a:lnTo>
                    <a:pt x="300874" y="133420"/>
                  </a:lnTo>
                  <a:lnTo>
                    <a:pt x="301244" y="134620"/>
                  </a:lnTo>
                  <a:lnTo>
                    <a:pt x="300863" y="132080"/>
                  </a:lnTo>
                  <a:close/>
                </a:path>
                <a:path w="315595" h="295910">
                  <a:moveTo>
                    <a:pt x="315468" y="132080"/>
                  </a:moveTo>
                  <a:lnTo>
                    <a:pt x="300863" y="132080"/>
                  </a:lnTo>
                  <a:lnTo>
                    <a:pt x="301244" y="134620"/>
                  </a:lnTo>
                  <a:lnTo>
                    <a:pt x="315446" y="134620"/>
                  </a:lnTo>
                  <a:lnTo>
                    <a:pt x="315468" y="132080"/>
                  </a:lnTo>
                  <a:close/>
                </a:path>
                <a:path w="315595" h="295910">
                  <a:moveTo>
                    <a:pt x="312081" y="119380"/>
                  </a:moveTo>
                  <a:lnTo>
                    <a:pt x="296545" y="119380"/>
                  </a:lnTo>
                  <a:lnTo>
                    <a:pt x="300874" y="133420"/>
                  </a:lnTo>
                  <a:lnTo>
                    <a:pt x="300863" y="132080"/>
                  </a:lnTo>
                  <a:lnTo>
                    <a:pt x="315468" y="132080"/>
                  </a:lnTo>
                  <a:lnTo>
                    <a:pt x="315214" y="129539"/>
                  </a:lnTo>
                  <a:lnTo>
                    <a:pt x="312081" y="119380"/>
                  </a:lnTo>
                  <a:close/>
                </a:path>
                <a:path w="315595" h="295910">
                  <a:moveTo>
                    <a:pt x="45453" y="125730"/>
                  </a:moveTo>
                  <a:lnTo>
                    <a:pt x="45212" y="125730"/>
                  </a:lnTo>
                  <a:lnTo>
                    <a:pt x="44703" y="127000"/>
                  </a:lnTo>
                  <a:lnTo>
                    <a:pt x="45453" y="125730"/>
                  </a:lnTo>
                  <a:close/>
                </a:path>
                <a:path w="315595" h="295910">
                  <a:moveTo>
                    <a:pt x="202692" y="45720"/>
                  </a:moveTo>
                  <a:lnTo>
                    <a:pt x="169164" y="45720"/>
                  </a:lnTo>
                  <a:lnTo>
                    <a:pt x="155448" y="48260"/>
                  </a:lnTo>
                  <a:lnTo>
                    <a:pt x="153289" y="49530"/>
                  </a:lnTo>
                  <a:lnTo>
                    <a:pt x="139953" y="55880"/>
                  </a:lnTo>
                  <a:lnTo>
                    <a:pt x="138429" y="57150"/>
                  </a:lnTo>
                  <a:lnTo>
                    <a:pt x="125602" y="67310"/>
                  </a:lnTo>
                  <a:lnTo>
                    <a:pt x="124460" y="68580"/>
                  </a:lnTo>
                  <a:lnTo>
                    <a:pt x="110109" y="87630"/>
                  </a:lnTo>
                  <a:lnTo>
                    <a:pt x="99441" y="105410"/>
                  </a:lnTo>
                  <a:lnTo>
                    <a:pt x="93345" y="120650"/>
                  </a:lnTo>
                  <a:lnTo>
                    <a:pt x="109854" y="111760"/>
                  </a:lnTo>
                  <a:lnTo>
                    <a:pt x="121793" y="96520"/>
                  </a:lnTo>
                  <a:lnTo>
                    <a:pt x="121539" y="96520"/>
                  </a:lnTo>
                  <a:lnTo>
                    <a:pt x="135690" y="80010"/>
                  </a:lnTo>
                  <a:lnTo>
                    <a:pt x="136778" y="78739"/>
                  </a:lnTo>
                  <a:lnTo>
                    <a:pt x="137271" y="78739"/>
                  </a:lnTo>
                  <a:lnTo>
                    <a:pt x="148717" y="69850"/>
                  </a:lnTo>
                  <a:lnTo>
                    <a:pt x="147447" y="69850"/>
                  </a:lnTo>
                  <a:lnTo>
                    <a:pt x="160781" y="63500"/>
                  </a:lnTo>
                  <a:lnTo>
                    <a:pt x="165354" y="63500"/>
                  </a:lnTo>
                  <a:lnTo>
                    <a:pt x="172212" y="62230"/>
                  </a:lnTo>
                  <a:lnTo>
                    <a:pt x="265226" y="62230"/>
                  </a:lnTo>
                  <a:lnTo>
                    <a:pt x="253746" y="57150"/>
                  </a:lnTo>
                  <a:lnTo>
                    <a:pt x="252729" y="57150"/>
                  </a:lnTo>
                  <a:lnTo>
                    <a:pt x="236600" y="50800"/>
                  </a:lnTo>
                  <a:lnTo>
                    <a:pt x="235839" y="50800"/>
                  </a:lnTo>
                  <a:lnTo>
                    <a:pt x="218948" y="46989"/>
                  </a:lnTo>
                  <a:lnTo>
                    <a:pt x="202692" y="45720"/>
                  </a:lnTo>
                  <a:close/>
                </a:path>
                <a:path w="315595" h="295910">
                  <a:moveTo>
                    <a:pt x="306514" y="106680"/>
                  </a:moveTo>
                  <a:lnTo>
                    <a:pt x="289941" y="106680"/>
                  </a:lnTo>
                  <a:lnTo>
                    <a:pt x="296925" y="120650"/>
                  </a:lnTo>
                  <a:lnTo>
                    <a:pt x="296545" y="119380"/>
                  </a:lnTo>
                  <a:lnTo>
                    <a:pt x="312081" y="119380"/>
                  </a:lnTo>
                  <a:lnTo>
                    <a:pt x="310515" y="114300"/>
                  </a:lnTo>
                  <a:lnTo>
                    <a:pt x="310134" y="114300"/>
                  </a:lnTo>
                  <a:lnTo>
                    <a:pt x="306514" y="106680"/>
                  </a:lnTo>
                  <a:close/>
                </a:path>
                <a:path w="315595" h="295910">
                  <a:moveTo>
                    <a:pt x="300342" y="95250"/>
                  </a:moveTo>
                  <a:lnTo>
                    <a:pt x="281813" y="95250"/>
                  </a:lnTo>
                  <a:lnTo>
                    <a:pt x="290576" y="107950"/>
                  </a:lnTo>
                  <a:lnTo>
                    <a:pt x="289941" y="106680"/>
                  </a:lnTo>
                  <a:lnTo>
                    <a:pt x="306514" y="106680"/>
                  </a:lnTo>
                  <a:lnTo>
                    <a:pt x="302895" y="99060"/>
                  </a:lnTo>
                  <a:lnTo>
                    <a:pt x="300342" y="95250"/>
                  </a:lnTo>
                  <a:close/>
                </a:path>
                <a:path w="315595" h="295910">
                  <a:moveTo>
                    <a:pt x="294386" y="86360"/>
                  </a:moveTo>
                  <a:lnTo>
                    <a:pt x="272161" y="86360"/>
                  </a:lnTo>
                  <a:lnTo>
                    <a:pt x="282575" y="96520"/>
                  </a:lnTo>
                  <a:lnTo>
                    <a:pt x="281813" y="95250"/>
                  </a:lnTo>
                  <a:lnTo>
                    <a:pt x="300342" y="95250"/>
                  </a:lnTo>
                  <a:lnTo>
                    <a:pt x="294386" y="86360"/>
                  </a:lnTo>
                  <a:close/>
                </a:path>
                <a:path w="315595" h="295910">
                  <a:moveTo>
                    <a:pt x="285496" y="77470"/>
                  </a:moveTo>
                  <a:lnTo>
                    <a:pt x="259969" y="77470"/>
                  </a:lnTo>
                  <a:lnTo>
                    <a:pt x="272923" y="87630"/>
                  </a:lnTo>
                  <a:lnTo>
                    <a:pt x="272161" y="86360"/>
                  </a:lnTo>
                  <a:lnTo>
                    <a:pt x="293497" y="86360"/>
                  </a:lnTo>
                  <a:lnTo>
                    <a:pt x="285496" y="77470"/>
                  </a:lnTo>
                  <a:close/>
                </a:path>
                <a:path w="315595" h="295910">
                  <a:moveTo>
                    <a:pt x="136778" y="78739"/>
                  </a:moveTo>
                  <a:lnTo>
                    <a:pt x="135636" y="80010"/>
                  </a:lnTo>
                  <a:lnTo>
                    <a:pt x="135798" y="79883"/>
                  </a:lnTo>
                  <a:lnTo>
                    <a:pt x="136778" y="78739"/>
                  </a:lnTo>
                  <a:close/>
                </a:path>
                <a:path w="315595" h="295910">
                  <a:moveTo>
                    <a:pt x="135798" y="79883"/>
                  </a:moveTo>
                  <a:lnTo>
                    <a:pt x="135636" y="80010"/>
                  </a:lnTo>
                  <a:lnTo>
                    <a:pt x="135798" y="79883"/>
                  </a:lnTo>
                  <a:close/>
                </a:path>
                <a:path w="315595" h="295910">
                  <a:moveTo>
                    <a:pt x="137271" y="78739"/>
                  </a:moveTo>
                  <a:lnTo>
                    <a:pt x="136778" y="78739"/>
                  </a:lnTo>
                  <a:lnTo>
                    <a:pt x="135798" y="79883"/>
                  </a:lnTo>
                  <a:lnTo>
                    <a:pt x="137271" y="78739"/>
                  </a:lnTo>
                  <a:close/>
                </a:path>
                <a:path w="315595" h="295910">
                  <a:moveTo>
                    <a:pt x="277510" y="71120"/>
                  </a:moveTo>
                  <a:lnTo>
                    <a:pt x="246888" y="71120"/>
                  </a:lnTo>
                  <a:lnTo>
                    <a:pt x="261239" y="78739"/>
                  </a:lnTo>
                  <a:lnTo>
                    <a:pt x="259969" y="77470"/>
                  </a:lnTo>
                  <a:lnTo>
                    <a:pt x="285496" y="77470"/>
                  </a:lnTo>
                  <a:lnTo>
                    <a:pt x="283210" y="74930"/>
                  </a:lnTo>
                  <a:lnTo>
                    <a:pt x="282321" y="74930"/>
                  </a:lnTo>
                  <a:lnTo>
                    <a:pt x="277510" y="71120"/>
                  </a:lnTo>
                  <a:close/>
                </a:path>
                <a:path w="315595" h="295910">
                  <a:moveTo>
                    <a:pt x="265226" y="62230"/>
                  </a:moveTo>
                  <a:lnTo>
                    <a:pt x="201295" y="62230"/>
                  </a:lnTo>
                  <a:lnTo>
                    <a:pt x="217550" y="63500"/>
                  </a:lnTo>
                  <a:lnTo>
                    <a:pt x="216407" y="63500"/>
                  </a:lnTo>
                  <a:lnTo>
                    <a:pt x="232282" y="66039"/>
                  </a:lnTo>
                  <a:lnTo>
                    <a:pt x="231521" y="66039"/>
                  </a:lnTo>
                  <a:lnTo>
                    <a:pt x="247776" y="72389"/>
                  </a:lnTo>
                  <a:lnTo>
                    <a:pt x="246888" y="71120"/>
                  </a:lnTo>
                  <a:lnTo>
                    <a:pt x="277510" y="71120"/>
                  </a:lnTo>
                  <a:lnTo>
                    <a:pt x="269494" y="64770"/>
                  </a:lnTo>
                  <a:lnTo>
                    <a:pt x="268097" y="63500"/>
                  </a:lnTo>
                  <a:lnTo>
                    <a:pt x="265226" y="62230"/>
                  </a:lnTo>
                  <a:close/>
                </a:path>
                <a:path w="315595" h="295910">
                  <a:moveTo>
                    <a:pt x="86755" y="68580"/>
                  </a:moveTo>
                  <a:lnTo>
                    <a:pt x="85725" y="68580"/>
                  </a:lnTo>
                  <a:lnTo>
                    <a:pt x="85598" y="69850"/>
                  </a:lnTo>
                  <a:lnTo>
                    <a:pt x="86755" y="68580"/>
                  </a:lnTo>
                  <a:close/>
                </a:path>
                <a:path w="315595" h="295910">
                  <a:moveTo>
                    <a:pt x="165354" y="63500"/>
                  </a:moveTo>
                  <a:lnTo>
                    <a:pt x="160781" y="63500"/>
                  </a:lnTo>
                  <a:lnTo>
                    <a:pt x="158496" y="64770"/>
                  </a:lnTo>
                  <a:lnTo>
                    <a:pt x="165354" y="63500"/>
                  </a:lnTo>
                  <a:close/>
                </a:path>
                <a:path w="315595" h="295910">
                  <a:moveTo>
                    <a:pt x="265493" y="35560"/>
                  </a:moveTo>
                  <a:lnTo>
                    <a:pt x="254635" y="35560"/>
                  </a:lnTo>
                  <a:lnTo>
                    <a:pt x="254507" y="36830"/>
                  </a:lnTo>
                  <a:lnTo>
                    <a:pt x="254253" y="36830"/>
                  </a:lnTo>
                  <a:lnTo>
                    <a:pt x="253238" y="40639"/>
                  </a:lnTo>
                  <a:lnTo>
                    <a:pt x="252984" y="41910"/>
                  </a:lnTo>
                  <a:lnTo>
                    <a:pt x="252984" y="44450"/>
                  </a:lnTo>
                  <a:lnTo>
                    <a:pt x="254253" y="55880"/>
                  </a:lnTo>
                  <a:lnTo>
                    <a:pt x="264287" y="54610"/>
                  </a:lnTo>
                  <a:lnTo>
                    <a:pt x="263398" y="45720"/>
                  </a:lnTo>
                  <a:lnTo>
                    <a:pt x="263334" y="43180"/>
                  </a:lnTo>
                  <a:lnTo>
                    <a:pt x="263144" y="43180"/>
                  </a:lnTo>
                  <a:lnTo>
                    <a:pt x="263398" y="41910"/>
                  </a:lnTo>
                  <a:lnTo>
                    <a:pt x="263652" y="41910"/>
                  </a:lnTo>
                  <a:lnTo>
                    <a:pt x="264160" y="40639"/>
                  </a:lnTo>
                  <a:lnTo>
                    <a:pt x="263905" y="40639"/>
                  </a:lnTo>
                  <a:lnTo>
                    <a:pt x="264795" y="39370"/>
                  </a:lnTo>
                  <a:lnTo>
                    <a:pt x="265429" y="36830"/>
                  </a:lnTo>
                  <a:lnTo>
                    <a:pt x="265493" y="35560"/>
                  </a:lnTo>
                  <a:close/>
                </a:path>
                <a:path w="315595" h="295910">
                  <a:moveTo>
                    <a:pt x="108902" y="48260"/>
                  </a:moveTo>
                  <a:lnTo>
                    <a:pt x="107696" y="48260"/>
                  </a:lnTo>
                  <a:lnTo>
                    <a:pt x="107315" y="49530"/>
                  </a:lnTo>
                  <a:lnTo>
                    <a:pt x="108902" y="48260"/>
                  </a:lnTo>
                  <a:close/>
                </a:path>
                <a:path w="315595" h="295910">
                  <a:moveTo>
                    <a:pt x="263398" y="41910"/>
                  </a:moveTo>
                  <a:lnTo>
                    <a:pt x="263144" y="43180"/>
                  </a:lnTo>
                  <a:lnTo>
                    <a:pt x="263361" y="42635"/>
                  </a:lnTo>
                  <a:lnTo>
                    <a:pt x="263398" y="41910"/>
                  </a:lnTo>
                  <a:close/>
                </a:path>
                <a:path w="315595" h="295910">
                  <a:moveTo>
                    <a:pt x="263361" y="42635"/>
                  </a:moveTo>
                  <a:lnTo>
                    <a:pt x="263144" y="43180"/>
                  </a:lnTo>
                  <a:lnTo>
                    <a:pt x="263334" y="43180"/>
                  </a:lnTo>
                  <a:lnTo>
                    <a:pt x="263361" y="42635"/>
                  </a:lnTo>
                  <a:close/>
                </a:path>
                <a:path w="315595" h="295910">
                  <a:moveTo>
                    <a:pt x="263652" y="41910"/>
                  </a:moveTo>
                  <a:lnTo>
                    <a:pt x="263398" y="41910"/>
                  </a:lnTo>
                  <a:lnTo>
                    <a:pt x="263361" y="42635"/>
                  </a:lnTo>
                  <a:lnTo>
                    <a:pt x="263652" y="41910"/>
                  </a:lnTo>
                  <a:close/>
                </a:path>
                <a:path w="315595" h="295910">
                  <a:moveTo>
                    <a:pt x="121502" y="39370"/>
                  </a:moveTo>
                  <a:lnTo>
                    <a:pt x="120015" y="39370"/>
                  </a:lnTo>
                  <a:lnTo>
                    <a:pt x="119506" y="40639"/>
                  </a:lnTo>
                  <a:lnTo>
                    <a:pt x="121502" y="39370"/>
                  </a:lnTo>
                  <a:close/>
                </a:path>
                <a:path w="315595" h="295910">
                  <a:moveTo>
                    <a:pt x="254465" y="35983"/>
                  </a:moveTo>
                  <a:lnTo>
                    <a:pt x="254126" y="36830"/>
                  </a:lnTo>
                  <a:lnTo>
                    <a:pt x="254507" y="36830"/>
                  </a:lnTo>
                  <a:lnTo>
                    <a:pt x="254465" y="35983"/>
                  </a:lnTo>
                  <a:close/>
                </a:path>
                <a:path w="315595" h="295910">
                  <a:moveTo>
                    <a:pt x="254635" y="35560"/>
                  </a:moveTo>
                  <a:lnTo>
                    <a:pt x="254465" y="35983"/>
                  </a:lnTo>
                  <a:lnTo>
                    <a:pt x="254507" y="36830"/>
                  </a:lnTo>
                  <a:lnTo>
                    <a:pt x="254635" y="35560"/>
                  </a:lnTo>
                  <a:close/>
                </a:path>
                <a:path w="315595" h="295910">
                  <a:moveTo>
                    <a:pt x="265895" y="22860"/>
                  </a:moveTo>
                  <a:lnTo>
                    <a:pt x="252984" y="22860"/>
                  </a:lnTo>
                  <a:lnTo>
                    <a:pt x="255777" y="26670"/>
                  </a:lnTo>
                  <a:lnTo>
                    <a:pt x="253936" y="26670"/>
                  </a:lnTo>
                  <a:lnTo>
                    <a:pt x="254253" y="31750"/>
                  </a:lnTo>
                  <a:lnTo>
                    <a:pt x="254465" y="35983"/>
                  </a:lnTo>
                  <a:lnTo>
                    <a:pt x="254635" y="35560"/>
                  </a:lnTo>
                  <a:lnTo>
                    <a:pt x="265493" y="35560"/>
                  </a:lnTo>
                  <a:lnTo>
                    <a:pt x="265684" y="31750"/>
                  </a:lnTo>
                  <a:lnTo>
                    <a:pt x="265938" y="27939"/>
                  </a:lnTo>
                  <a:lnTo>
                    <a:pt x="266065" y="24130"/>
                  </a:lnTo>
                  <a:lnTo>
                    <a:pt x="265895" y="22860"/>
                  </a:lnTo>
                  <a:close/>
                </a:path>
                <a:path w="315595" h="295910">
                  <a:moveTo>
                    <a:pt x="253921" y="26376"/>
                  </a:moveTo>
                  <a:lnTo>
                    <a:pt x="253936" y="26670"/>
                  </a:lnTo>
                  <a:lnTo>
                    <a:pt x="253921" y="26376"/>
                  </a:lnTo>
                  <a:close/>
                </a:path>
                <a:path w="315595" h="295910">
                  <a:moveTo>
                    <a:pt x="253888" y="25558"/>
                  </a:moveTo>
                  <a:lnTo>
                    <a:pt x="254000" y="26670"/>
                  </a:lnTo>
                  <a:lnTo>
                    <a:pt x="255777" y="26670"/>
                  </a:lnTo>
                  <a:lnTo>
                    <a:pt x="253888" y="25558"/>
                  </a:lnTo>
                  <a:close/>
                </a:path>
                <a:path w="315595" h="295910">
                  <a:moveTo>
                    <a:pt x="254846" y="25400"/>
                  </a:moveTo>
                  <a:lnTo>
                    <a:pt x="253873" y="25400"/>
                  </a:lnTo>
                  <a:lnTo>
                    <a:pt x="253888" y="25558"/>
                  </a:lnTo>
                  <a:lnTo>
                    <a:pt x="255777" y="26670"/>
                  </a:lnTo>
                  <a:lnTo>
                    <a:pt x="254846" y="25400"/>
                  </a:lnTo>
                  <a:close/>
                </a:path>
                <a:path w="315595" h="295910">
                  <a:moveTo>
                    <a:pt x="253669" y="25429"/>
                  </a:moveTo>
                  <a:lnTo>
                    <a:pt x="253921" y="26376"/>
                  </a:lnTo>
                  <a:lnTo>
                    <a:pt x="253880" y="25553"/>
                  </a:lnTo>
                  <a:lnTo>
                    <a:pt x="253669" y="25429"/>
                  </a:lnTo>
                  <a:close/>
                </a:path>
                <a:path w="315595" h="295910">
                  <a:moveTo>
                    <a:pt x="252984" y="22860"/>
                  </a:moveTo>
                  <a:lnTo>
                    <a:pt x="253669" y="25429"/>
                  </a:lnTo>
                  <a:lnTo>
                    <a:pt x="253880" y="25553"/>
                  </a:lnTo>
                  <a:lnTo>
                    <a:pt x="253873" y="25400"/>
                  </a:lnTo>
                  <a:lnTo>
                    <a:pt x="254846" y="25400"/>
                  </a:lnTo>
                  <a:lnTo>
                    <a:pt x="252984" y="22860"/>
                  </a:lnTo>
                  <a:close/>
                </a:path>
                <a:path w="315595" h="295910">
                  <a:moveTo>
                    <a:pt x="265556" y="20320"/>
                  </a:moveTo>
                  <a:lnTo>
                    <a:pt x="246506" y="20320"/>
                  </a:lnTo>
                  <a:lnTo>
                    <a:pt x="251205" y="24130"/>
                  </a:lnTo>
                  <a:lnTo>
                    <a:pt x="251460" y="24130"/>
                  </a:lnTo>
                  <a:lnTo>
                    <a:pt x="253669" y="25429"/>
                  </a:lnTo>
                  <a:lnTo>
                    <a:pt x="252984" y="22860"/>
                  </a:lnTo>
                  <a:lnTo>
                    <a:pt x="265895" y="22860"/>
                  </a:lnTo>
                  <a:lnTo>
                    <a:pt x="265556" y="20320"/>
                  </a:lnTo>
                  <a:close/>
                </a:path>
                <a:path w="315595" h="295910">
                  <a:moveTo>
                    <a:pt x="263778" y="17780"/>
                  </a:moveTo>
                  <a:lnTo>
                    <a:pt x="240284" y="17780"/>
                  </a:lnTo>
                  <a:lnTo>
                    <a:pt x="247523" y="21589"/>
                  </a:lnTo>
                  <a:lnTo>
                    <a:pt x="246506" y="20320"/>
                  </a:lnTo>
                  <a:lnTo>
                    <a:pt x="265556" y="20320"/>
                  </a:lnTo>
                  <a:lnTo>
                    <a:pt x="263778" y="17780"/>
                  </a:lnTo>
                  <a:close/>
                </a:path>
                <a:path w="315595" h="295910">
                  <a:moveTo>
                    <a:pt x="258699" y="12700"/>
                  </a:moveTo>
                  <a:lnTo>
                    <a:pt x="175387" y="12700"/>
                  </a:lnTo>
                  <a:lnTo>
                    <a:pt x="173227" y="13970"/>
                  </a:lnTo>
                  <a:lnTo>
                    <a:pt x="222757" y="13970"/>
                  </a:lnTo>
                  <a:lnTo>
                    <a:pt x="233172" y="16510"/>
                  </a:lnTo>
                  <a:lnTo>
                    <a:pt x="233425" y="16510"/>
                  </a:lnTo>
                  <a:lnTo>
                    <a:pt x="241680" y="19050"/>
                  </a:lnTo>
                  <a:lnTo>
                    <a:pt x="240284" y="17780"/>
                  </a:lnTo>
                  <a:lnTo>
                    <a:pt x="263778" y="17780"/>
                  </a:lnTo>
                  <a:lnTo>
                    <a:pt x="262890" y="16510"/>
                  </a:lnTo>
                  <a:lnTo>
                    <a:pt x="258699" y="127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04249" y="3853688"/>
              <a:ext cx="352298" cy="27431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58451" y="4008247"/>
              <a:ext cx="339217" cy="26809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91825" y="4014724"/>
              <a:ext cx="1157604" cy="36195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973191" y="2421508"/>
              <a:ext cx="579755" cy="1818639"/>
            </a:xfrm>
            <a:custGeom>
              <a:avLst/>
              <a:gdLst/>
              <a:ahLst/>
              <a:cxnLst/>
              <a:rect l="l" t="t" r="r" b="b"/>
              <a:pathLst>
                <a:path w="579754" h="1818639">
                  <a:moveTo>
                    <a:pt x="424751" y="1801241"/>
                  </a:moveTo>
                  <a:lnTo>
                    <a:pt x="419354" y="1798066"/>
                  </a:lnTo>
                  <a:lnTo>
                    <a:pt x="419735" y="1798955"/>
                  </a:lnTo>
                  <a:lnTo>
                    <a:pt x="420878" y="1800606"/>
                  </a:lnTo>
                  <a:lnTo>
                    <a:pt x="421513" y="1801241"/>
                  </a:lnTo>
                  <a:lnTo>
                    <a:pt x="424751" y="1801241"/>
                  </a:lnTo>
                  <a:close/>
                </a:path>
                <a:path w="579754" h="1818639">
                  <a:moveTo>
                    <a:pt x="425196" y="1801495"/>
                  </a:moveTo>
                  <a:lnTo>
                    <a:pt x="424853" y="1801241"/>
                  </a:lnTo>
                  <a:lnTo>
                    <a:pt x="425196" y="1801495"/>
                  </a:lnTo>
                  <a:close/>
                </a:path>
                <a:path w="579754" h="1818639">
                  <a:moveTo>
                    <a:pt x="456565" y="1790319"/>
                  </a:moveTo>
                  <a:lnTo>
                    <a:pt x="456438" y="1790065"/>
                  </a:lnTo>
                  <a:lnTo>
                    <a:pt x="453847" y="1784540"/>
                  </a:lnTo>
                  <a:lnTo>
                    <a:pt x="455510" y="1777746"/>
                  </a:lnTo>
                  <a:lnTo>
                    <a:pt x="455803" y="1776603"/>
                  </a:lnTo>
                  <a:lnTo>
                    <a:pt x="453301" y="1776603"/>
                  </a:lnTo>
                  <a:lnTo>
                    <a:pt x="453301" y="1786750"/>
                  </a:lnTo>
                  <a:lnTo>
                    <a:pt x="453148" y="1787398"/>
                  </a:lnTo>
                  <a:lnTo>
                    <a:pt x="450088" y="1787398"/>
                  </a:lnTo>
                  <a:lnTo>
                    <a:pt x="450088" y="1789811"/>
                  </a:lnTo>
                  <a:lnTo>
                    <a:pt x="448437" y="1790065"/>
                  </a:lnTo>
                  <a:lnTo>
                    <a:pt x="449249" y="1789938"/>
                  </a:lnTo>
                  <a:lnTo>
                    <a:pt x="450088" y="1789811"/>
                  </a:lnTo>
                  <a:lnTo>
                    <a:pt x="450088" y="1787398"/>
                  </a:lnTo>
                  <a:lnTo>
                    <a:pt x="428764" y="1787398"/>
                  </a:lnTo>
                  <a:lnTo>
                    <a:pt x="428764" y="1794979"/>
                  </a:lnTo>
                  <a:lnTo>
                    <a:pt x="428307" y="1795665"/>
                  </a:lnTo>
                  <a:lnTo>
                    <a:pt x="426758" y="1793303"/>
                  </a:lnTo>
                  <a:lnTo>
                    <a:pt x="427291" y="1793227"/>
                  </a:lnTo>
                  <a:lnTo>
                    <a:pt x="428764" y="1794979"/>
                  </a:lnTo>
                  <a:lnTo>
                    <a:pt x="428764" y="1787398"/>
                  </a:lnTo>
                  <a:lnTo>
                    <a:pt x="424434" y="1787398"/>
                  </a:lnTo>
                  <a:lnTo>
                    <a:pt x="423545" y="1787398"/>
                  </a:lnTo>
                  <a:lnTo>
                    <a:pt x="425183" y="1786750"/>
                  </a:lnTo>
                  <a:lnTo>
                    <a:pt x="425475" y="1786750"/>
                  </a:lnTo>
                  <a:lnTo>
                    <a:pt x="453301" y="1786750"/>
                  </a:lnTo>
                  <a:lnTo>
                    <a:pt x="453301" y="1776603"/>
                  </a:lnTo>
                  <a:lnTo>
                    <a:pt x="453136" y="1776603"/>
                  </a:lnTo>
                  <a:lnTo>
                    <a:pt x="449199" y="1776476"/>
                  </a:lnTo>
                  <a:lnTo>
                    <a:pt x="448437" y="1776476"/>
                  </a:lnTo>
                  <a:lnTo>
                    <a:pt x="448437" y="1778381"/>
                  </a:lnTo>
                  <a:lnTo>
                    <a:pt x="446659" y="1778635"/>
                  </a:lnTo>
                  <a:lnTo>
                    <a:pt x="447535" y="1778508"/>
                  </a:lnTo>
                  <a:lnTo>
                    <a:pt x="448437" y="1778381"/>
                  </a:lnTo>
                  <a:lnTo>
                    <a:pt x="448437" y="1776476"/>
                  </a:lnTo>
                  <a:lnTo>
                    <a:pt x="442595" y="1776476"/>
                  </a:lnTo>
                  <a:lnTo>
                    <a:pt x="441325" y="1776603"/>
                  </a:lnTo>
                  <a:lnTo>
                    <a:pt x="432308" y="1778508"/>
                  </a:lnTo>
                  <a:lnTo>
                    <a:pt x="432689" y="1778381"/>
                  </a:lnTo>
                  <a:lnTo>
                    <a:pt x="403225" y="1782318"/>
                  </a:lnTo>
                  <a:lnTo>
                    <a:pt x="382397" y="1784731"/>
                  </a:lnTo>
                  <a:lnTo>
                    <a:pt x="382778" y="1784731"/>
                  </a:lnTo>
                  <a:lnTo>
                    <a:pt x="356870" y="1786509"/>
                  </a:lnTo>
                  <a:lnTo>
                    <a:pt x="356616" y="1786509"/>
                  </a:lnTo>
                  <a:lnTo>
                    <a:pt x="320802" y="1789811"/>
                  </a:lnTo>
                  <a:lnTo>
                    <a:pt x="274320" y="1792986"/>
                  </a:lnTo>
                  <a:lnTo>
                    <a:pt x="274320" y="1793113"/>
                  </a:lnTo>
                  <a:lnTo>
                    <a:pt x="216281" y="1798066"/>
                  </a:lnTo>
                  <a:lnTo>
                    <a:pt x="216535" y="1798066"/>
                  </a:lnTo>
                  <a:lnTo>
                    <a:pt x="155702" y="1801749"/>
                  </a:lnTo>
                  <a:lnTo>
                    <a:pt x="155448" y="1801749"/>
                  </a:lnTo>
                  <a:lnTo>
                    <a:pt x="109093" y="1805686"/>
                  </a:lnTo>
                  <a:lnTo>
                    <a:pt x="109347" y="1805686"/>
                  </a:lnTo>
                  <a:lnTo>
                    <a:pt x="76581" y="1807337"/>
                  </a:lnTo>
                  <a:lnTo>
                    <a:pt x="109601" y="1818259"/>
                  </a:lnTo>
                  <a:lnTo>
                    <a:pt x="109982" y="1818259"/>
                  </a:lnTo>
                  <a:lnTo>
                    <a:pt x="217297" y="1812036"/>
                  </a:lnTo>
                  <a:lnTo>
                    <a:pt x="217551" y="1812036"/>
                  </a:lnTo>
                  <a:lnTo>
                    <a:pt x="275463" y="1807083"/>
                  </a:lnTo>
                  <a:lnTo>
                    <a:pt x="321818" y="1803781"/>
                  </a:lnTo>
                  <a:lnTo>
                    <a:pt x="357886" y="1800606"/>
                  </a:lnTo>
                  <a:lnTo>
                    <a:pt x="383667" y="1798828"/>
                  </a:lnTo>
                  <a:lnTo>
                    <a:pt x="384048" y="1798701"/>
                  </a:lnTo>
                  <a:lnTo>
                    <a:pt x="418528" y="1794408"/>
                  </a:lnTo>
                  <a:lnTo>
                    <a:pt x="418084" y="1795272"/>
                  </a:lnTo>
                  <a:lnTo>
                    <a:pt x="418084" y="1796161"/>
                  </a:lnTo>
                  <a:lnTo>
                    <a:pt x="424853" y="1801241"/>
                  </a:lnTo>
                  <a:lnTo>
                    <a:pt x="427736" y="1801241"/>
                  </a:lnTo>
                  <a:lnTo>
                    <a:pt x="428371" y="1800606"/>
                  </a:lnTo>
                  <a:lnTo>
                    <a:pt x="429514" y="1798955"/>
                  </a:lnTo>
                  <a:lnTo>
                    <a:pt x="429895" y="1798066"/>
                  </a:lnTo>
                  <a:lnTo>
                    <a:pt x="429552" y="1797558"/>
                  </a:lnTo>
                  <a:lnTo>
                    <a:pt x="430657" y="1797050"/>
                  </a:lnTo>
                  <a:lnTo>
                    <a:pt x="432054" y="1796161"/>
                  </a:lnTo>
                  <a:lnTo>
                    <a:pt x="433946" y="1794510"/>
                  </a:lnTo>
                  <a:lnTo>
                    <a:pt x="434416" y="1794103"/>
                  </a:lnTo>
                  <a:lnTo>
                    <a:pt x="435546" y="1793621"/>
                  </a:lnTo>
                  <a:lnTo>
                    <a:pt x="435851" y="1793494"/>
                  </a:lnTo>
                  <a:lnTo>
                    <a:pt x="436143" y="1793367"/>
                  </a:lnTo>
                  <a:lnTo>
                    <a:pt x="436486" y="1793227"/>
                  </a:lnTo>
                  <a:lnTo>
                    <a:pt x="436867" y="1793113"/>
                  </a:lnTo>
                  <a:lnTo>
                    <a:pt x="439547" y="1792351"/>
                  </a:lnTo>
                  <a:lnTo>
                    <a:pt x="439674" y="1792351"/>
                  </a:lnTo>
                  <a:lnTo>
                    <a:pt x="442429" y="1791462"/>
                  </a:lnTo>
                  <a:lnTo>
                    <a:pt x="442569" y="1791423"/>
                  </a:lnTo>
                  <a:lnTo>
                    <a:pt x="444322" y="1791208"/>
                  </a:lnTo>
                  <a:lnTo>
                    <a:pt x="445389" y="1791081"/>
                  </a:lnTo>
                  <a:lnTo>
                    <a:pt x="446405" y="1790827"/>
                  </a:lnTo>
                  <a:lnTo>
                    <a:pt x="447776" y="1790446"/>
                  </a:lnTo>
                  <a:lnTo>
                    <a:pt x="455295" y="1790446"/>
                  </a:lnTo>
                  <a:lnTo>
                    <a:pt x="455803" y="1790319"/>
                  </a:lnTo>
                  <a:lnTo>
                    <a:pt x="456565" y="1790319"/>
                  </a:lnTo>
                  <a:close/>
                </a:path>
                <a:path w="579754" h="1818639">
                  <a:moveTo>
                    <a:pt x="498348" y="1568323"/>
                  </a:moveTo>
                  <a:lnTo>
                    <a:pt x="497967" y="1568069"/>
                  </a:lnTo>
                  <a:lnTo>
                    <a:pt x="496112" y="1566811"/>
                  </a:lnTo>
                  <a:lnTo>
                    <a:pt x="494906" y="1558798"/>
                  </a:lnTo>
                  <a:lnTo>
                    <a:pt x="494601" y="1556766"/>
                  </a:lnTo>
                  <a:lnTo>
                    <a:pt x="494411" y="1555496"/>
                  </a:lnTo>
                  <a:lnTo>
                    <a:pt x="488569" y="1554988"/>
                  </a:lnTo>
                  <a:lnTo>
                    <a:pt x="479679" y="1554734"/>
                  </a:lnTo>
                  <a:lnTo>
                    <a:pt x="467106" y="1554607"/>
                  </a:lnTo>
                  <a:lnTo>
                    <a:pt x="466725" y="1554607"/>
                  </a:lnTo>
                  <a:lnTo>
                    <a:pt x="452755" y="1555242"/>
                  </a:lnTo>
                  <a:lnTo>
                    <a:pt x="452501" y="1555242"/>
                  </a:lnTo>
                  <a:lnTo>
                    <a:pt x="433832" y="1556766"/>
                  </a:lnTo>
                  <a:lnTo>
                    <a:pt x="434213" y="1556639"/>
                  </a:lnTo>
                  <a:lnTo>
                    <a:pt x="406527" y="1557147"/>
                  </a:lnTo>
                  <a:lnTo>
                    <a:pt x="406273" y="1557147"/>
                  </a:lnTo>
                  <a:lnTo>
                    <a:pt x="360553" y="1559687"/>
                  </a:lnTo>
                  <a:lnTo>
                    <a:pt x="382143" y="1572133"/>
                  </a:lnTo>
                  <a:lnTo>
                    <a:pt x="434975" y="1571752"/>
                  </a:lnTo>
                  <a:lnTo>
                    <a:pt x="453644" y="1570355"/>
                  </a:lnTo>
                  <a:lnTo>
                    <a:pt x="467487" y="1569593"/>
                  </a:lnTo>
                  <a:lnTo>
                    <a:pt x="479425" y="1569466"/>
                  </a:lnTo>
                  <a:lnTo>
                    <a:pt x="488315" y="1569212"/>
                  </a:lnTo>
                  <a:lnTo>
                    <a:pt x="488569" y="1569085"/>
                  </a:lnTo>
                  <a:lnTo>
                    <a:pt x="494284" y="1568704"/>
                  </a:lnTo>
                  <a:lnTo>
                    <a:pt x="494411" y="1568577"/>
                  </a:lnTo>
                  <a:lnTo>
                    <a:pt x="498348" y="1568323"/>
                  </a:lnTo>
                  <a:close/>
                </a:path>
                <a:path w="579754" h="1818639">
                  <a:moveTo>
                    <a:pt x="509905" y="0"/>
                  </a:moveTo>
                  <a:lnTo>
                    <a:pt x="493014" y="0"/>
                  </a:lnTo>
                  <a:lnTo>
                    <a:pt x="492252" y="127"/>
                  </a:lnTo>
                  <a:lnTo>
                    <a:pt x="481838" y="1270"/>
                  </a:lnTo>
                  <a:lnTo>
                    <a:pt x="481965" y="1270"/>
                  </a:lnTo>
                  <a:lnTo>
                    <a:pt x="467106" y="2667"/>
                  </a:lnTo>
                  <a:lnTo>
                    <a:pt x="467360" y="2667"/>
                  </a:lnTo>
                  <a:lnTo>
                    <a:pt x="449326" y="3937"/>
                  </a:lnTo>
                  <a:lnTo>
                    <a:pt x="449072" y="3937"/>
                  </a:lnTo>
                  <a:lnTo>
                    <a:pt x="425704" y="6477"/>
                  </a:lnTo>
                  <a:lnTo>
                    <a:pt x="425958" y="6477"/>
                  </a:lnTo>
                  <a:lnTo>
                    <a:pt x="368681" y="10795"/>
                  </a:lnTo>
                  <a:lnTo>
                    <a:pt x="368935" y="10795"/>
                  </a:lnTo>
                  <a:lnTo>
                    <a:pt x="336169" y="12319"/>
                  </a:lnTo>
                  <a:lnTo>
                    <a:pt x="301498" y="14478"/>
                  </a:lnTo>
                  <a:lnTo>
                    <a:pt x="264795" y="16256"/>
                  </a:lnTo>
                  <a:lnTo>
                    <a:pt x="264541" y="16256"/>
                  </a:lnTo>
                  <a:lnTo>
                    <a:pt x="226822" y="19685"/>
                  </a:lnTo>
                  <a:lnTo>
                    <a:pt x="227076" y="19558"/>
                  </a:lnTo>
                  <a:lnTo>
                    <a:pt x="188468" y="21463"/>
                  </a:lnTo>
                  <a:lnTo>
                    <a:pt x="149860" y="24511"/>
                  </a:lnTo>
                  <a:lnTo>
                    <a:pt x="113030" y="28067"/>
                  </a:lnTo>
                  <a:lnTo>
                    <a:pt x="112903" y="28067"/>
                  </a:lnTo>
                  <a:lnTo>
                    <a:pt x="30226" y="37211"/>
                  </a:lnTo>
                  <a:lnTo>
                    <a:pt x="30099" y="37211"/>
                  </a:lnTo>
                  <a:lnTo>
                    <a:pt x="0" y="41656"/>
                  </a:lnTo>
                  <a:lnTo>
                    <a:pt x="31115" y="47117"/>
                  </a:lnTo>
                  <a:lnTo>
                    <a:pt x="114173" y="39751"/>
                  </a:lnTo>
                  <a:lnTo>
                    <a:pt x="150749" y="36703"/>
                  </a:lnTo>
                  <a:lnTo>
                    <a:pt x="150749" y="36830"/>
                  </a:lnTo>
                  <a:lnTo>
                    <a:pt x="152488" y="36703"/>
                  </a:lnTo>
                  <a:lnTo>
                    <a:pt x="189230" y="34036"/>
                  </a:lnTo>
                  <a:lnTo>
                    <a:pt x="227584" y="32258"/>
                  </a:lnTo>
                  <a:lnTo>
                    <a:pt x="227838" y="32258"/>
                  </a:lnTo>
                  <a:lnTo>
                    <a:pt x="265684" y="29210"/>
                  </a:lnTo>
                  <a:lnTo>
                    <a:pt x="265430" y="29210"/>
                  </a:lnTo>
                  <a:lnTo>
                    <a:pt x="302133" y="27305"/>
                  </a:lnTo>
                  <a:lnTo>
                    <a:pt x="336804" y="25146"/>
                  </a:lnTo>
                  <a:lnTo>
                    <a:pt x="369443" y="23749"/>
                  </a:lnTo>
                  <a:lnTo>
                    <a:pt x="369697" y="23749"/>
                  </a:lnTo>
                  <a:lnTo>
                    <a:pt x="400304" y="21209"/>
                  </a:lnTo>
                  <a:lnTo>
                    <a:pt x="400177" y="21336"/>
                  </a:lnTo>
                  <a:lnTo>
                    <a:pt x="402082" y="21209"/>
                  </a:lnTo>
                  <a:lnTo>
                    <a:pt x="424929" y="19685"/>
                  </a:lnTo>
                  <a:lnTo>
                    <a:pt x="426847" y="19558"/>
                  </a:lnTo>
                  <a:lnTo>
                    <a:pt x="427101" y="19431"/>
                  </a:lnTo>
                  <a:lnTo>
                    <a:pt x="450469" y="17018"/>
                  </a:lnTo>
                  <a:lnTo>
                    <a:pt x="468122" y="16129"/>
                  </a:lnTo>
                  <a:lnTo>
                    <a:pt x="468503" y="16129"/>
                  </a:lnTo>
                  <a:lnTo>
                    <a:pt x="493649" y="13716"/>
                  </a:lnTo>
                  <a:lnTo>
                    <a:pt x="509905" y="13716"/>
                  </a:lnTo>
                  <a:lnTo>
                    <a:pt x="509905" y="0"/>
                  </a:lnTo>
                  <a:close/>
                </a:path>
                <a:path w="579754" h="1818639">
                  <a:moveTo>
                    <a:pt x="560578" y="1658112"/>
                  </a:moveTo>
                  <a:lnTo>
                    <a:pt x="559930" y="1657858"/>
                  </a:lnTo>
                  <a:lnTo>
                    <a:pt x="559689" y="1657858"/>
                  </a:lnTo>
                  <a:lnTo>
                    <a:pt x="558927" y="1657731"/>
                  </a:lnTo>
                  <a:lnTo>
                    <a:pt x="557911" y="1657604"/>
                  </a:lnTo>
                  <a:lnTo>
                    <a:pt x="555752" y="1657477"/>
                  </a:lnTo>
                  <a:lnTo>
                    <a:pt x="552056" y="1657223"/>
                  </a:lnTo>
                  <a:lnTo>
                    <a:pt x="534289" y="1657223"/>
                  </a:lnTo>
                  <a:lnTo>
                    <a:pt x="518033" y="1658239"/>
                  </a:lnTo>
                  <a:lnTo>
                    <a:pt x="517652" y="1658366"/>
                  </a:lnTo>
                  <a:lnTo>
                    <a:pt x="439166" y="1667383"/>
                  </a:lnTo>
                  <a:lnTo>
                    <a:pt x="438912" y="1667383"/>
                  </a:lnTo>
                  <a:lnTo>
                    <a:pt x="405511" y="1672463"/>
                  </a:lnTo>
                  <a:lnTo>
                    <a:pt x="405765" y="1672336"/>
                  </a:lnTo>
                  <a:lnTo>
                    <a:pt x="371348" y="1676146"/>
                  </a:lnTo>
                  <a:lnTo>
                    <a:pt x="371475" y="1676146"/>
                  </a:lnTo>
                  <a:lnTo>
                    <a:pt x="329819" y="1680083"/>
                  </a:lnTo>
                  <a:lnTo>
                    <a:pt x="296799" y="1682369"/>
                  </a:lnTo>
                  <a:lnTo>
                    <a:pt x="271018" y="1684909"/>
                  </a:lnTo>
                  <a:lnTo>
                    <a:pt x="296672" y="1693164"/>
                  </a:lnTo>
                  <a:lnTo>
                    <a:pt x="330454" y="1692529"/>
                  </a:lnTo>
                  <a:lnTo>
                    <a:pt x="330708" y="1692529"/>
                  </a:lnTo>
                  <a:lnTo>
                    <a:pt x="372491" y="1689989"/>
                  </a:lnTo>
                  <a:lnTo>
                    <a:pt x="407162" y="1687195"/>
                  </a:lnTo>
                  <a:lnTo>
                    <a:pt x="407543" y="1687195"/>
                  </a:lnTo>
                  <a:lnTo>
                    <a:pt x="441071" y="1682877"/>
                  </a:lnTo>
                  <a:lnTo>
                    <a:pt x="440944" y="1682877"/>
                  </a:lnTo>
                  <a:lnTo>
                    <a:pt x="498602" y="1676527"/>
                  </a:lnTo>
                  <a:lnTo>
                    <a:pt x="519557" y="1673987"/>
                  </a:lnTo>
                  <a:lnTo>
                    <a:pt x="519176" y="1673987"/>
                  </a:lnTo>
                  <a:lnTo>
                    <a:pt x="535305" y="1672844"/>
                  </a:lnTo>
                  <a:lnTo>
                    <a:pt x="552056" y="1672844"/>
                  </a:lnTo>
                  <a:lnTo>
                    <a:pt x="555625" y="1672717"/>
                  </a:lnTo>
                  <a:lnTo>
                    <a:pt x="557911" y="1672590"/>
                  </a:lnTo>
                  <a:lnTo>
                    <a:pt x="558927" y="1672463"/>
                  </a:lnTo>
                  <a:lnTo>
                    <a:pt x="559689" y="1672209"/>
                  </a:lnTo>
                  <a:lnTo>
                    <a:pt x="559930" y="1672209"/>
                  </a:lnTo>
                  <a:lnTo>
                    <a:pt x="560578" y="1672082"/>
                  </a:lnTo>
                  <a:lnTo>
                    <a:pt x="560578" y="1658112"/>
                  </a:lnTo>
                  <a:close/>
                </a:path>
                <a:path w="579754" h="1818639">
                  <a:moveTo>
                    <a:pt x="577215" y="1240028"/>
                  </a:moveTo>
                  <a:lnTo>
                    <a:pt x="573151" y="1236853"/>
                  </a:lnTo>
                  <a:lnTo>
                    <a:pt x="568198" y="1235329"/>
                  </a:lnTo>
                  <a:lnTo>
                    <a:pt x="561340" y="1233043"/>
                  </a:lnTo>
                  <a:lnTo>
                    <a:pt x="559689" y="1232789"/>
                  </a:lnTo>
                  <a:lnTo>
                    <a:pt x="549275" y="1231646"/>
                  </a:lnTo>
                  <a:lnTo>
                    <a:pt x="532257" y="1231519"/>
                  </a:lnTo>
                  <a:lnTo>
                    <a:pt x="511937" y="1231519"/>
                  </a:lnTo>
                  <a:lnTo>
                    <a:pt x="487045" y="1232281"/>
                  </a:lnTo>
                  <a:lnTo>
                    <a:pt x="485902" y="1232408"/>
                  </a:lnTo>
                  <a:lnTo>
                    <a:pt x="455930" y="1237742"/>
                  </a:lnTo>
                  <a:lnTo>
                    <a:pt x="455549" y="1237869"/>
                  </a:lnTo>
                  <a:lnTo>
                    <a:pt x="423926" y="1245108"/>
                  </a:lnTo>
                  <a:lnTo>
                    <a:pt x="423672" y="1245108"/>
                  </a:lnTo>
                  <a:lnTo>
                    <a:pt x="304800" y="1277112"/>
                  </a:lnTo>
                  <a:lnTo>
                    <a:pt x="341884" y="1281176"/>
                  </a:lnTo>
                  <a:lnTo>
                    <a:pt x="342265" y="1281049"/>
                  </a:lnTo>
                  <a:lnTo>
                    <a:pt x="380619" y="1272540"/>
                  </a:lnTo>
                  <a:lnTo>
                    <a:pt x="380746" y="1272540"/>
                  </a:lnTo>
                  <a:lnTo>
                    <a:pt x="427736" y="1260602"/>
                  </a:lnTo>
                  <a:lnTo>
                    <a:pt x="427482" y="1260602"/>
                  </a:lnTo>
                  <a:lnTo>
                    <a:pt x="459105" y="1253363"/>
                  </a:lnTo>
                  <a:lnTo>
                    <a:pt x="458851" y="1253490"/>
                  </a:lnTo>
                  <a:lnTo>
                    <a:pt x="459549" y="1253363"/>
                  </a:lnTo>
                  <a:lnTo>
                    <a:pt x="488696" y="1248156"/>
                  </a:lnTo>
                  <a:lnTo>
                    <a:pt x="487553" y="1248156"/>
                  </a:lnTo>
                  <a:lnTo>
                    <a:pt x="512318" y="1247521"/>
                  </a:lnTo>
                  <a:lnTo>
                    <a:pt x="532257" y="1247521"/>
                  </a:lnTo>
                  <a:lnTo>
                    <a:pt x="547687" y="1247406"/>
                  </a:lnTo>
                  <a:lnTo>
                    <a:pt x="577138" y="1247394"/>
                  </a:lnTo>
                  <a:lnTo>
                    <a:pt x="577215" y="1240028"/>
                  </a:lnTo>
                  <a:close/>
                </a:path>
                <a:path w="579754" h="1818639">
                  <a:moveTo>
                    <a:pt x="579628" y="1249299"/>
                  </a:moveTo>
                  <a:lnTo>
                    <a:pt x="579501" y="1249553"/>
                  </a:lnTo>
                  <a:lnTo>
                    <a:pt x="579628" y="1249299"/>
                  </a:lnTo>
                  <a:close/>
                </a:path>
                <a:path w="579754" h="1818639">
                  <a:moveTo>
                    <a:pt x="579755" y="1248156"/>
                  </a:moveTo>
                  <a:lnTo>
                    <a:pt x="577088" y="1252448"/>
                  </a:lnTo>
                  <a:lnTo>
                    <a:pt x="577088" y="1251585"/>
                  </a:lnTo>
                  <a:lnTo>
                    <a:pt x="577126" y="1248156"/>
                  </a:lnTo>
                  <a:lnTo>
                    <a:pt x="577138" y="1247394"/>
                  </a:lnTo>
                  <a:lnTo>
                    <a:pt x="567270" y="1247406"/>
                  </a:lnTo>
                  <a:lnTo>
                    <a:pt x="567270" y="1251165"/>
                  </a:lnTo>
                  <a:lnTo>
                    <a:pt x="566585" y="1250086"/>
                  </a:lnTo>
                  <a:lnTo>
                    <a:pt x="565683" y="1249514"/>
                  </a:lnTo>
                  <a:lnTo>
                    <a:pt x="565683" y="1250086"/>
                  </a:lnTo>
                  <a:lnTo>
                    <a:pt x="564756" y="1248918"/>
                  </a:lnTo>
                  <a:lnTo>
                    <a:pt x="565569" y="1249934"/>
                  </a:lnTo>
                  <a:lnTo>
                    <a:pt x="565683" y="1250086"/>
                  </a:lnTo>
                  <a:lnTo>
                    <a:pt x="565683" y="1249514"/>
                  </a:lnTo>
                  <a:lnTo>
                    <a:pt x="565658" y="1249680"/>
                  </a:lnTo>
                  <a:lnTo>
                    <a:pt x="565658" y="1249934"/>
                  </a:lnTo>
                  <a:lnTo>
                    <a:pt x="565632" y="1249476"/>
                  </a:lnTo>
                  <a:lnTo>
                    <a:pt x="565531" y="1248918"/>
                  </a:lnTo>
                  <a:lnTo>
                    <a:pt x="565658" y="1249489"/>
                  </a:lnTo>
                  <a:lnTo>
                    <a:pt x="565658" y="1249299"/>
                  </a:lnTo>
                  <a:lnTo>
                    <a:pt x="565759" y="1249553"/>
                  </a:lnTo>
                  <a:lnTo>
                    <a:pt x="566585" y="1250086"/>
                  </a:lnTo>
                  <a:lnTo>
                    <a:pt x="567270" y="1251165"/>
                  </a:lnTo>
                  <a:lnTo>
                    <a:pt x="567270" y="1247406"/>
                  </a:lnTo>
                  <a:lnTo>
                    <a:pt x="547687" y="1247406"/>
                  </a:lnTo>
                  <a:lnTo>
                    <a:pt x="557174" y="1248333"/>
                  </a:lnTo>
                  <a:lnTo>
                    <a:pt x="563499" y="1250315"/>
                  </a:lnTo>
                  <a:lnTo>
                    <a:pt x="563880" y="1250315"/>
                  </a:lnTo>
                  <a:lnTo>
                    <a:pt x="565734" y="1250784"/>
                  </a:lnTo>
                  <a:lnTo>
                    <a:pt x="565785" y="1251458"/>
                  </a:lnTo>
                  <a:lnTo>
                    <a:pt x="565785" y="1252982"/>
                  </a:lnTo>
                  <a:lnTo>
                    <a:pt x="579374" y="1252982"/>
                  </a:lnTo>
                  <a:lnTo>
                    <a:pt x="579374" y="1252855"/>
                  </a:lnTo>
                  <a:lnTo>
                    <a:pt x="579399" y="1251077"/>
                  </a:lnTo>
                  <a:lnTo>
                    <a:pt x="579501" y="1249680"/>
                  </a:lnTo>
                  <a:lnTo>
                    <a:pt x="579501" y="1249934"/>
                  </a:lnTo>
                  <a:lnTo>
                    <a:pt x="579551" y="1249680"/>
                  </a:lnTo>
                  <a:lnTo>
                    <a:pt x="579501" y="1249553"/>
                  </a:lnTo>
                  <a:lnTo>
                    <a:pt x="579755" y="124815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69099" y="1261491"/>
              <a:ext cx="2530602" cy="13319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80805" y="1213739"/>
              <a:ext cx="813689" cy="19138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359897" y="1083691"/>
              <a:ext cx="12065" cy="12065"/>
            </a:xfrm>
            <a:custGeom>
              <a:avLst/>
              <a:gdLst/>
              <a:ahLst/>
              <a:cxnLst/>
              <a:rect l="l" t="t" r="r" b="b"/>
              <a:pathLst>
                <a:path w="12065" h="12065">
                  <a:moveTo>
                    <a:pt x="9017" y="0"/>
                  </a:moveTo>
                  <a:lnTo>
                    <a:pt x="2667" y="0"/>
                  </a:lnTo>
                  <a:lnTo>
                    <a:pt x="0" y="2667"/>
                  </a:lnTo>
                  <a:lnTo>
                    <a:pt x="0" y="9144"/>
                  </a:lnTo>
                  <a:lnTo>
                    <a:pt x="2667" y="11684"/>
                  </a:lnTo>
                  <a:lnTo>
                    <a:pt x="9017" y="11684"/>
                  </a:lnTo>
                  <a:lnTo>
                    <a:pt x="11683" y="9144"/>
                  </a:lnTo>
                  <a:lnTo>
                    <a:pt x="11683" y="5842"/>
                  </a:lnTo>
                  <a:lnTo>
                    <a:pt x="11683" y="2667"/>
                  </a:lnTo>
                  <a:lnTo>
                    <a:pt x="901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77806" y="957199"/>
              <a:ext cx="2767329" cy="84810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44817" y="5438775"/>
              <a:ext cx="4852415" cy="4787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8814" y="172338"/>
            <a:ext cx="10234295" cy="11836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4011929" marR="5080" indent="-3999865">
              <a:lnSpc>
                <a:spcPts val="4320"/>
              </a:lnSpc>
              <a:spcBef>
                <a:spcPts val="640"/>
              </a:spcBef>
            </a:pPr>
            <a:r>
              <a:rPr sz="4000" b="0" spc="-10" dirty="0">
                <a:solidFill>
                  <a:srgbClr val="000000"/>
                </a:solidFill>
                <a:latin typeface="Calibri Light"/>
                <a:cs typeface="Calibri Light"/>
              </a:rPr>
              <a:t>Benefits</a:t>
            </a:r>
            <a:r>
              <a:rPr sz="4000" b="0" spc="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000" b="0" spc="-5" dirty="0">
                <a:solidFill>
                  <a:srgbClr val="000000"/>
                </a:solidFill>
                <a:latin typeface="Calibri Light"/>
                <a:cs typeface="Calibri Light"/>
              </a:rPr>
              <a:t>in</a:t>
            </a:r>
            <a:r>
              <a:rPr sz="4000" b="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000" b="0" spc="-30" dirty="0">
                <a:solidFill>
                  <a:srgbClr val="000000"/>
                </a:solidFill>
                <a:latin typeface="Calibri Light"/>
                <a:cs typeface="Calibri Light"/>
              </a:rPr>
              <a:t>program</a:t>
            </a:r>
            <a:r>
              <a:rPr sz="4000" b="0" spc="-1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000" b="0" spc="-25" dirty="0">
                <a:solidFill>
                  <a:srgbClr val="000000"/>
                </a:solidFill>
                <a:latin typeface="Calibri Light"/>
                <a:cs typeface="Calibri Light"/>
              </a:rPr>
              <a:t>execution</a:t>
            </a:r>
            <a:r>
              <a:rPr sz="4000" b="0" spc="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000" b="0" spc="-15" dirty="0">
                <a:solidFill>
                  <a:srgbClr val="000000"/>
                </a:solidFill>
                <a:latin typeface="Calibri Light"/>
                <a:cs typeface="Calibri Light"/>
              </a:rPr>
              <a:t>that</a:t>
            </a:r>
            <a:r>
              <a:rPr sz="4000" b="0" spc="2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000" b="0" spc="-5" dirty="0">
                <a:solidFill>
                  <a:srgbClr val="000000"/>
                </a:solidFill>
                <a:latin typeface="Calibri Light"/>
                <a:cs typeface="Calibri Light"/>
              </a:rPr>
              <a:t>is</a:t>
            </a:r>
            <a:r>
              <a:rPr sz="4000" b="0" spc="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000" b="0" spc="-5" dirty="0">
                <a:solidFill>
                  <a:srgbClr val="000000"/>
                </a:solidFill>
                <a:latin typeface="Calibri Light"/>
                <a:cs typeface="Calibri Light"/>
              </a:rPr>
              <a:t>only</a:t>
            </a:r>
            <a:r>
              <a:rPr sz="4000" b="0" spc="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000" b="0" spc="-5" dirty="0">
                <a:solidFill>
                  <a:srgbClr val="000000"/>
                </a:solidFill>
                <a:latin typeface="Calibri Light"/>
                <a:cs typeface="Calibri Light"/>
              </a:rPr>
              <a:t>partially </a:t>
            </a:r>
            <a:r>
              <a:rPr sz="4000" b="0" spc="-88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000" b="0" spc="-5" dirty="0">
                <a:solidFill>
                  <a:srgbClr val="000000"/>
                </a:solidFill>
                <a:latin typeface="Calibri Light"/>
                <a:cs typeface="Calibri Light"/>
              </a:rPr>
              <a:t>in</a:t>
            </a:r>
            <a:r>
              <a:rPr sz="4000" b="0" spc="-1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000" b="0" spc="-5" dirty="0">
                <a:solidFill>
                  <a:srgbClr val="000000"/>
                </a:solidFill>
                <a:latin typeface="Calibri Light"/>
                <a:cs typeface="Calibri Light"/>
              </a:rPr>
              <a:t>memory</a:t>
            </a:r>
            <a:endParaRPr sz="40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6080" y="1666756"/>
            <a:ext cx="11007320" cy="369060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91844" y="5762040"/>
            <a:ext cx="9600565" cy="868044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855470" marR="5080" indent="-1842770">
              <a:lnSpc>
                <a:spcPts val="3279"/>
              </a:lnSpc>
              <a:spcBef>
                <a:spcPts val="270"/>
              </a:spcBef>
            </a:pPr>
            <a:r>
              <a:rPr sz="2800" spc="-5" dirty="0">
                <a:solidFill>
                  <a:srgbClr val="FF0000"/>
                </a:solidFill>
                <a:latin typeface="Arial MT"/>
                <a:cs typeface="Arial MT"/>
              </a:rPr>
              <a:t>Thus,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Arial MT"/>
                <a:cs typeface="Arial MT"/>
              </a:rPr>
              <a:t>running</a:t>
            </a:r>
            <a:r>
              <a:rPr sz="2800" spc="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Arial MT"/>
                <a:cs typeface="Arial MT"/>
              </a:rPr>
              <a:t>program</a:t>
            </a:r>
            <a:r>
              <a:rPr sz="2800" spc="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that</a:t>
            </a:r>
            <a:r>
              <a:rPr sz="2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Arial MT"/>
                <a:cs typeface="Arial MT"/>
              </a:rPr>
              <a:t>is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Arial MT"/>
                <a:cs typeface="Arial MT"/>
              </a:rPr>
              <a:t>not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Arial MT"/>
                <a:cs typeface="Arial MT"/>
              </a:rPr>
              <a:t>entirely</a:t>
            </a:r>
            <a:r>
              <a:rPr sz="2800" spc="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Arial MT"/>
                <a:cs typeface="Arial MT"/>
              </a:rPr>
              <a:t>in</a:t>
            </a:r>
            <a:r>
              <a:rPr sz="2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Arial MT"/>
                <a:cs typeface="Arial MT"/>
              </a:rPr>
              <a:t>memory</a:t>
            </a:r>
            <a:r>
              <a:rPr sz="2800" spc="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Arial MT"/>
                <a:cs typeface="Arial MT"/>
              </a:rPr>
              <a:t>would </a:t>
            </a:r>
            <a:r>
              <a:rPr sz="2800" spc="-7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Arial MT"/>
                <a:cs typeface="Arial MT"/>
              </a:rPr>
              <a:t>benefit both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2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system</a:t>
            </a:r>
            <a:r>
              <a:rPr sz="28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Arial MT"/>
                <a:cs typeface="Arial MT"/>
              </a:rPr>
              <a:t>and</a:t>
            </a:r>
            <a:r>
              <a:rPr sz="2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Arial MT"/>
                <a:cs typeface="Arial MT"/>
              </a:rPr>
              <a:t>its users.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1356" y="2807335"/>
            <a:ext cx="1023366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15" dirty="0">
                <a:solidFill>
                  <a:srgbClr val="000000"/>
                </a:solidFill>
                <a:latin typeface="Calibri Light"/>
                <a:cs typeface="Calibri Light"/>
              </a:rPr>
              <a:t>Introduction</a:t>
            </a:r>
            <a:r>
              <a:rPr sz="4400" b="0" spc="-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400" b="0" spc="-30" dirty="0">
                <a:solidFill>
                  <a:srgbClr val="000000"/>
                </a:solidFill>
                <a:latin typeface="Calibri Light"/>
                <a:cs typeface="Calibri Light"/>
              </a:rPr>
              <a:t>to</a:t>
            </a:r>
            <a:r>
              <a:rPr sz="4400" b="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400" b="0" spc="-35" dirty="0">
                <a:solidFill>
                  <a:srgbClr val="000000"/>
                </a:solidFill>
                <a:latin typeface="Calibri Light"/>
                <a:cs typeface="Calibri Light"/>
              </a:rPr>
              <a:t>Page</a:t>
            </a:r>
            <a:r>
              <a:rPr sz="4400" b="0" spc="2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400" b="0" spc="-20" dirty="0">
                <a:solidFill>
                  <a:srgbClr val="000000"/>
                </a:solidFill>
                <a:latin typeface="Calibri Light"/>
                <a:cs typeface="Calibri Light"/>
              </a:rPr>
              <a:t>Replacement</a:t>
            </a:r>
            <a:r>
              <a:rPr sz="4400" b="0" spc="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400" b="0" spc="-5" dirty="0">
                <a:solidFill>
                  <a:srgbClr val="000000"/>
                </a:solidFill>
                <a:latin typeface="Calibri Light"/>
                <a:cs typeface="Calibri Light"/>
              </a:rPr>
              <a:t>Algorithms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0051" y="4270628"/>
            <a:ext cx="1831652" cy="64820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85110" y="4569459"/>
            <a:ext cx="80645" cy="6451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27063" y="4430776"/>
            <a:ext cx="60154" cy="60325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4921758" y="4504785"/>
            <a:ext cx="17780" cy="31115"/>
          </a:xfrm>
          <a:custGeom>
            <a:avLst/>
            <a:gdLst/>
            <a:ahLst/>
            <a:cxnLst/>
            <a:rect l="l" t="t" r="r" b="b"/>
            <a:pathLst>
              <a:path w="17779" h="31114">
                <a:moveTo>
                  <a:pt x="15493" y="21947"/>
                </a:moveTo>
                <a:lnTo>
                  <a:pt x="0" y="30765"/>
                </a:lnTo>
                <a:lnTo>
                  <a:pt x="15493" y="26447"/>
                </a:lnTo>
                <a:lnTo>
                  <a:pt x="15493" y="21947"/>
                </a:lnTo>
                <a:close/>
              </a:path>
              <a:path w="17779" h="31114">
                <a:moveTo>
                  <a:pt x="17503" y="0"/>
                </a:moveTo>
                <a:lnTo>
                  <a:pt x="15493" y="0"/>
                </a:lnTo>
                <a:lnTo>
                  <a:pt x="15493" y="8032"/>
                </a:lnTo>
                <a:lnTo>
                  <a:pt x="15620" y="7143"/>
                </a:lnTo>
                <a:lnTo>
                  <a:pt x="15792" y="7143"/>
                </a:lnTo>
                <a:lnTo>
                  <a:pt x="17503" y="0"/>
                </a:lnTo>
                <a:close/>
              </a:path>
              <a:path w="17779" h="31114">
                <a:moveTo>
                  <a:pt x="15792" y="7143"/>
                </a:moveTo>
                <a:lnTo>
                  <a:pt x="15620" y="7143"/>
                </a:lnTo>
                <a:lnTo>
                  <a:pt x="15620" y="7860"/>
                </a:lnTo>
                <a:lnTo>
                  <a:pt x="15792" y="7143"/>
                </a:lnTo>
                <a:close/>
              </a:path>
              <a:path w="17779" h="31114">
                <a:moveTo>
                  <a:pt x="1381" y="0"/>
                </a:moveTo>
                <a:lnTo>
                  <a:pt x="126" y="0"/>
                </a:lnTo>
                <a:lnTo>
                  <a:pt x="126" y="5238"/>
                </a:lnTo>
                <a:lnTo>
                  <a:pt x="138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20430" y="4606925"/>
            <a:ext cx="217677" cy="236474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8841358" y="4499483"/>
            <a:ext cx="66040" cy="280670"/>
          </a:xfrm>
          <a:custGeom>
            <a:avLst/>
            <a:gdLst/>
            <a:ahLst/>
            <a:cxnLst/>
            <a:rect l="l" t="t" r="r" b="b"/>
            <a:pathLst>
              <a:path w="66040" h="280670">
                <a:moveTo>
                  <a:pt x="62073" y="36830"/>
                </a:moveTo>
                <a:lnTo>
                  <a:pt x="46863" y="36830"/>
                </a:lnTo>
                <a:lnTo>
                  <a:pt x="42672" y="57658"/>
                </a:lnTo>
                <a:lnTo>
                  <a:pt x="37338" y="81153"/>
                </a:lnTo>
                <a:lnTo>
                  <a:pt x="31750" y="106299"/>
                </a:lnTo>
                <a:lnTo>
                  <a:pt x="31750" y="106553"/>
                </a:lnTo>
                <a:lnTo>
                  <a:pt x="26543" y="132080"/>
                </a:lnTo>
                <a:lnTo>
                  <a:pt x="20955" y="156718"/>
                </a:lnTo>
                <a:lnTo>
                  <a:pt x="15240" y="180594"/>
                </a:lnTo>
                <a:lnTo>
                  <a:pt x="15113" y="180848"/>
                </a:lnTo>
                <a:lnTo>
                  <a:pt x="10414" y="202438"/>
                </a:lnTo>
                <a:lnTo>
                  <a:pt x="6096" y="221742"/>
                </a:lnTo>
                <a:lnTo>
                  <a:pt x="5969" y="222250"/>
                </a:lnTo>
                <a:lnTo>
                  <a:pt x="3175" y="238760"/>
                </a:lnTo>
                <a:lnTo>
                  <a:pt x="635" y="251968"/>
                </a:lnTo>
                <a:lnTo>
                  <a:pt x="508" y="253111"/>
                </a:lnTo>
                <a:lnTo>
                  <a:pt x="0" y="262128"/>
                </a:lnTo>
                <a:lnTo>
                  <a:pt x="58" y="264287"/>
                </a:lnTo>
                <a:lnTo>
                  <a:pt x="381" y="270637"/>
                </a:lnTo>
                <a:lnTo>
                  <a:pt x="508" y="271526"/>
                </a:lnTo>
                <a:lnTo>
                  <a:pt x="1143" y="275082"/>
                </a:lnTo>
                <a:lnTo>
                  <a:pt x="17780" y="280162"/>
                </a:lnTo>
                <a:lnTo>
                  <a:pt x="19812" y="279400"/>
                </a:lnTo>
                <a:lnTo>
                  <a:pt x="29845" y="274193"/>
                </a:lnTo>
                <a:lnTo>
                  <a:pt x="31242" y="273050"/>
                </a:lnTo>
                <a:lnTo>
                  <a:pt x="32670" y="271526"/>
                </a:lnTo>
                <a:lnTo>
                  <a:pt x="16637" y="271526"/>
                </a:lnTo>
                <a:lnTo>
                  <a:pt x="9651" y="266319"/>
                </a:lnTo>
                <a:lnTo>
                  <a:pt x="16983" y="266319"/>
                </a:lnTo>
                <a:lnTo>
                  <a:pt x="17086" y="264287"/>
                </a:lnTo>
                <a:lnTo>
                  <a:pt x="17170" y="263144"/>
                </a:lnTo>
                <a:lnTo>
                  <a:pt x="17957" y="255270"/>
                </a:lnTo>
                <a:lnTo>
                  <a:pt x="18034" y="254508"/>
                </a:lnTo>
                <a:lnTo>
                  <a:pt x="20447" y="241935"/>
                </a:lnTo>
                <a:lnTo>
                  <a:pt x="23278" y="225679"/>
                </a:lnTo>
                <a:lnTo>
                  <a:pt x="28388" y="202311"/>
                </a:lnTo>
                <a:lnTo>
                  <a:pt x="32230" y="184658"/>
                </a:lnTo>
                <a:lnTo>
                  <a:pt x="32288" y="184531"/>
                </a:lnTo>
                <a:lnTo>
                  <a:pt x="37973" y="160528"/>
                </a:lnTo>
                <a:lnTo>
                  <a:pt x="37973" y="160401"/>
                </a:lnTo>
                <a:lnTo>
                  <a:pt x="43180" y="135509"/>
                </a:lnTo>
                <a:lnTo>
                  <a:pt x="43180" y="135255"/>
                </a:lnTo>
                <a:lnTo>
                  <a:pt x="48108" y="109855"/>
                </a:lnTo>
                <a:lnTo>
                  <a:pt x="53340" y="84582"/>
                </a:lnTo>
                <a:lnTo>
                  <a:pt x="58039" y="60706"/>
                </a:lnTo>
                <a:lnTo>
                  <a:pt x="61849" y="39624"/>
                </a:lnTo>
                <a:lnTo>
                  <a:pt x="61849" y="39116"/>
                </a:lnTo>
                <a:lnTo>
                  <a:pt x="62073" y="36830"/>
                </a:lnTo>
                <a:close/>
              </a:path>
              <a:path w="66040" h="280670">
                <a:moveTo>
                  <a:pt x="9651" y="266319"/>
                </a:moveTo>
                <a:lnTo>
                  <a:pt x="16637" y="271526"/>
                </a:lnTo>
                <a:lnTo>
                  <a:pt x="16764" y="270637"/>
                </a:lnTo>
                <a:lnTo>
                  <a:pt x="16918" y="267589"/>
                </a:lnTo>
                <a:lnTo>
                  <a:pt x="14986" y="267589"/>
                </a:lnTo>
                <a:lnTo>
                  <a:pt x="16150" y="267232"/>
                </a:lnTo>
                <a:lnTo>
                  <a:pt x="9651" y="266319"/>
                </a:lnTo>
                <a:close/>
              </a:path>
              <a:path w="66040" h="280670">
                <a:moveTo>
                  <a:pt x="25781" y="264287"/>
                </a:moveTo>
                <a:lnTo>
                  <a:pt x="16949" y="266988"/>
                </a:lnTo>
                <a:lnTo>
                  <a:pt x="16931" y="267342"/>
                </a:lnTo>
                <a:lnTo>
                  <a:pt x="17780" y="267462"/>
                </a:lnTo>
                <a:lnTo>
                  <a:pt x="16923" y="267500"/>
                </a:lnTo>
                <a:lnTo>
                  <a:pt x="16764" y="270637"/>
                </a:lnTo>
                <a:lnTo>
                  <a:pt x="16637" y="271526"/>
                </a:lnTo>
                <a:lnTo>
                  <a:pt x="32670" y="271526"/>
                </a:lnTo>
                <a:lnTo>
                  <a:pt x="38981" y="264795"/>
                </a:lnTo>
                <a:lnTo>
                  <a:pt x="24765" y="264795"/>
                </a:lnTo>
                <a:lnTo>
                  <a:pt x="25781" y="264287"/>
                </a:lnTo>
                <a:close/>
              </a:path>
              <a:path w="66040" h="280670">
                <a:moveTo>
                  <a:pt x="16150" y="267232"/>
                </a:moveTo>
                <a:lnTo>
                  <a:pt x="14986" y="267589"/>
                </a:lnTo>
                <a:lnTo>
                  <a:pt x="16923" y="267500"/>
                </a:lnTo>
                <a:lnTo>
                  <a:pt x="16931" y="267342"/>
                </a:lnTo>
                <a:lnTo>
                  <a:pt x="16150" y="267232"/>
                </a:lnTo>
                <a:close/>
              </a:path>
              <a:path w="66040" h="280670">
                <a:moveTo>
                  <a:pt x="16923" y="267500"/>
                </a:moveTo>
                <a:lnTo>
                  <a:pt x="14986" y="267589"/>
                </a:lnTo>
                <a:lnTo>
                  <a:pt x="16918" y="267589"/>
                </a:lnTo>
                <a:close/>
              </a:path>
              <a:path w="66040" h="280670">
                <a:moveTo>
                  <a:pt x="16931" y="267342"/>
                </a:moveTo>
                <a:lnTo>
                  <a:pt x="16923" y="267500"/>
                </a:lnTo>
                <a:lnTo>
                  <a:pt x="17780" y="267462"/>
                </a:lnTo>
                <a:lnTo>
                  <a:pt x="16931" y="267342"/>
                </a:lnTo>
                <a:close/>
              </a:path>
              <a:path w="66040" h="280670">
                <a:moveTo>
                  <a:pt x="16949" y="266988"/>
                </a:moveTo>
                <a:lnTo>
                  <a:pt x="16150" y="267232"/>
                </a:lnTo>
                <a:lnTo>
                  <a:pt x="16931" y="267342"/>
                </a:lnTo>
                <a:lnTo>
                  <a:pt x="16949" y="266988"/>
                </a:lnTo>
                <a:close/>
              </a:path>
              <a:path w="66040" h="280670">
                <a:moveTo>
                  <a:pt x="16983" y="266319"/>
                </a:moveTo>
                <a:lnTo>
                  <a:pt x="9651" y="266319"/>
                </a:lnTo>
                <a:lnTo>
                  <a:pt x="16150" y="267232"/>
                </a:lnTo>
                <a:lnTo>
                  <a:pt x="16949" y="266988"/>
                </a:lnTo>
                <a:lnTo>
                  <a:pt x="16983" y="266319"/>
                </a:lnTo>
                <a:close/>
              </a:path>
              <a:path w="66040" h="280670">
                <a:moveTo>
                  <a:pt x="40767" y="262890"/>
                </a:moveTo>
                <a:lnTo>
                  <a:pt x="24765" y="264795"/>
                </a:lnTo>
                <a:lnTo>
                  <a:pt x="38981" y="264795"/>
                </a:lnTo>
                <a:lnTo>
                  <a:pt x="40767" y="262890"/>
                </a:lnTo>
                <a:close/>
              </a:path>
              <a:path w="66040" h="280670">
                <a:moveTo>
                  <a:pt x="17170" y="263144"/>
                </a:moveTo>
                <a:lnTo>
                  <a:pt x="17145" y="263398"/>
                </a:lnTo>
                <a:lnTo>
                  <a:pt x="17170" y="263144"/>
                </a:lnTo>
                <a:close/>
              </a:path>
              <a:path w="66040" h="280670">
                <a:moveTo>
                  <a:pt x="18013" y="254708"/>
                </a:moveTo>
                <a:lnTo>
                  <a:pt x="17907" y="255270"/>
                </a:lnTo>
                <a:lnTo>
                  <a:pt x="18013" y="254708"/>
                </a:lnTo>
                <a:close/>
              </a:path>
              <a:path w="66040" h="280670">
                <a:moveTo>
                  <a:pt x="18052" y="254508"/>
                </a:moveTo>
                <a:lnTo>
                  <a:pt x="18013" y="254708"/>
                </a:lnTo>
                <a:lnTo>
                  <a:pt x="18052" y="254508"/>
                </a:lnTo>
                <a:close/>
              </a:path>
              <a:path w="66040" h="280670">
                <a:moveTo>
                  <a:pt x="3175" y="238633"/>
                </a:moveTo>
                <a:close/>
              </a:path>
              <a:path w="66040" h="280670">
                <a:moveTo>
                  <a:pt x="23368" y="225171"/>
                </a:moveTo>
                <a:lnTo>
                  <a:pt x="23241" y="225679"/>
                </a:lnTo>
                <a:lnTo>
                  <a:pt x="23368" y="225171"/>
                </a:lnTo>
                <a:close/>
              </a:path>
              <a:path w="66040" h="280670">
                <a:moveTo>
                  <a:pt x="10414" y="202311"/>
                </a:moveTo>
                <a:close/>
              </a:path>
              <a:path w="66040" h="280670">
                <a:moveTo>
                  <a:pt x="32288" y="184531"/>
                </a:moveTo>
                <a:lnTo>
                  <a:pt x="32258" y="184658"/>
                </a:lnTo>
                <a:lnTo>
                  <a:pt x="32288" y="184531"/>
                </a:lnTo>
                <a:close/>
              </a:path>
              <a:path w="66040" h="280670">
                <a:moveTo>
                  <a:pt x="20955" y="156591"/>
                </a:moveTo>
                <a:close/>
              </a:path>
              <a:path w="66040" h="280670">
                <a:moveTo>
                  <a:pt x="26543" y="131826"/>
                </a:moveTo>
                <a:lnTo>
                  <a:pt x="26485" y="132080"/>
                </a:lnTo>
                <a:lnTo>
                  <a:pt x="26543" y="131826"/>
                </a:lnTo>
                <a:close/>
              </a:path>
              <a:path w="66040" h="280670">
                <a:moveTo>
                  <a:pt x="48159" y="109728"/>
                </a:moveTo>
                <a:close/>
              </a:path>
              <a:path w="66040" h="280670">
                <a:moveTo>
                  <a:pt x="42672" y="57531"/>
                </a:moveTo>
                <a:lnTo>
                  <a:pt x="42643" y="57658"/>
                </a:lnTo>
                <a:lnTo>
                  <a:pt x="42672" y="57531"/>
                </a:lnTo>
                <a:close/>
              </a:path>
              <a:path w="66040" h="280670">
                <a:moveTo>
                  <a:pt x="51054" y="0"/>
                </a:moveTo>
                <a:lnTo>
                  <a:pt x="46737" y="37455"/>
                </a:lnTo>
                <a:lnTo>
                  <a:pt x="46863" y="36830"/>
                </a:lnTo>
                <a:lnTo>
                  <a:pt x="62073" y="36830"/>
                </a:lnTo>
                <a:lnTo>
                  <a:pt x="65532" y="1651"/>
                </a:lnTo>
                <a:lnTo>
                  <a:pt x="5105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970391" y="4462017"/>
            <a:ext cx="619760" cy="311150"/>
            <a:chOff x="8970391" y="4462017"/>
            <a:chExt cx="619760" cy="311150"/>
          </a:xfrm>
        </p:grpSpPr>
        <p:sp>
          <p:nvSpPr>
            <p:cNvPr id="10" name="object 10"/>
            <p:cNvSpPr/>
            <p:nvPr/>
          </p:nvSpPr>
          <p:spPr>
            <a:xfrm>
              <a:off x="8970391" y="4646675"/>
              <a:ext cx="28575" cy="104139"/>
            </a:xfrm>
            <a:custGeom>
              <a:avLst/>
              <a:gdLst/>
              <a:ahLst/>
              <a:cxnLst/>
              <a:rect l="l" t="t" r="r" b="b"/>
              <a:pathLst>
                <a:path w="28575" h="104139">
                  <a:moveTo>
                    <a:pt x="21072" y="52705"/>
                  </a:moveTo>
                  <a:lnTo>
                    <a:pt x="3428" y="52705"/>
                  </a:lnTo>
                  <a:lnTo>
                    <a:pt x="761" y="67437"/>
                  </a:lnTo>
                  <a:lnTo>
                    <a:pt x="646" y="70357"/>
                  </a:lnTo>
                  <a:lnTo>
                    <a:pt x="0" y="81025"/>
                  </a:lnTo>
                  <a:lnTo>
                    <a:pt x="126" y="99060"/>
                  </a:lnTo>
                  <a:lnTo>
                    <a:pt x="253" y="100075"/>
                  </a:lnTo>
                  <a:lnTo>
                    <a:pt x="761" y="103631"/>
                  </a:lnTo>
                  <a:lnTo>
                    <a:pt x="12753" y="99219"/>
                  </a:lnTo>
                  <a:lnTo>
                    <a:pt x="2539" y="97281"/>
                  </a:lnTo>
                  <a:lnTo>
                    <a:pt x="5333" y="93980"/>
                  </a:lnTo>
                  <a:lnTo>
                    <a:pt x="7757" y="93980"/>
                  </a:lnTo>
                  <a:lnTo>
                    <a:pt x="17538" y="90860"/>
                  </a:lnTo>
                  <a:lnTo>
                    <a:pt x="17652" y="81661"/>
                  </a:lnTo>
                  <a:lnTo>
                    <a:pt x="18243" y="70357"/>
                  </a:lnTo>
                  <a:lnTo>
                    <a:pt x="18287" y="69468"/>
                  </a:lnTo>
                  <a:lnTo>
                    <a:pt x="20700" y="55625"/>
                  </a:lnTo>
                  <a:lnTo>
                    <a:pt x="20700" y="55372"/>
                  </a:lnTo>
                  <a:lnTo>
                    <a:pt x="21072" y="52705"/>
                  </a:lnTo>
                  <a:close/>
                </a:path>
                <a:path w="28575" h="104139">
                  <a:moveTo>
                    <a:pt x="17444" y="96439"/>
                  </a:moveTo>
                  <a:lnTo>
                    <a:pt x="16394" y="99909"/>
                  </a:lnTo>
                  <a:lnTo>
                    <a:pt x="17272" y="100075"/>
                  </a:lnTo>
                  <a:lnTo>
                    <a:pt x="17399" y="99060"/>
                  </a:lnTo>
                  <a:lnTo>
                    <a:pt x="17444" y="96439"/>
                  </a:lnTo>
                  <a:close/>
                </a:path>
                <a:path w="28575" h="104139">
                  <a:moveTo>
                    <a:pt x="17036" y="97790"/>
                  </a:moveTo>
                  <a:lnTo>
                    <a:pt x="16636" y="97790"/>
                  </a:lnTo>
                  <a:lnTo>
                    <a:pt x="16394" y="99909"/>
                  </a:lnTo>
                  <a:lnTo>
                    <a:pt x="17036" y="97790"/>
                  </a:lnTo>
                  <a:close/>
                </a:path>
                <a:path w="28575" h="104139">
                  <a:moveTo>
                    <a:pt x="16636" y="97790"/>
                  </a:moveTo>
                  <a:lnTo>
                    <a:pt x="12753" y="99219"/>
                  </a:lnTo>
                  <a:lnTo>
                    <a:pt x="16387" y="99908"/>
                  </a:lnTo>
                  <a:lnTo>
                    <a:pt x="16636" y="97790"/>
                  </a:lnTo>
                  <a:close/>
                </a:path>
                <a:path w="28575" h="104139">
                  <a:moveTo>
                    <a:pt x="17538" y="90860"/>
                  </a:moveTo>
                  <a:lnTo>
                    <a:pt x="4572" y="94996"/>
                  </a:lnTo>
                  <a:lnTo>
                    <a:pt x="2539" y="97281"/>
                  </a:lnTo>
                  <a:lnTo>
                    <a:pt x="12753" y="99219"/>
                  </a:lnTo>
                  <a:lnTo>
                    <a:pt x="16636" y="97790"/>
                  </a:lnTo>
                  <a:lnTo>
                    <a:pt x="17036" y="97790"/>
                  </a:lnTo>
                  <a:lnTo>
                    <a:pt x="17444" y="96439"/>
                  </a:lnTo>
                  <a:lnTo>
                    <a:pt x="17538" y="90860"/>
                  </a:lnTo>
                  <a:close/>
                </a:path>
                <a:path w="28575" h="104139">
                  <a:moveTo>
                    <a:pt x="19303" y="90297"/>
                  </a:moveTo>
                  <a:lnTo>
                    <a:pt x="17538" y="90860"/>
                  </a:lnTo>
                  <a:lnTo>
                    <a:pt x="17444" y="96439"/>
                  </a:lnTo>
                  <a:lnTo>
                    <a:pt x="19303" y="90297"/>
                  </a:lnTo>
                  <a:close/>
                </a:path>
                <a:path w="28575" h="104139">
                  <a:moveTo>
                    <a:pt x="5333" y="93980"/>
                  </a:moveTo>
                  <a:lnTo>
                    <a:pt x="4474" y="94996"/>
                  </a:lnTo>
                  <a:lnTo>
                    <a:pt x="5333" y="93980"/>
                  </a:lnTo>
                  <a:close/>
                </a:path>
                <a:path w="28575" h="104139">
                  <a:moveTo>
                    <a:pt x="7757" y="93980"/>
                  </a:moveTo>
                  <a:lnTo>
                    <a:pt x="5333" y="93980"/>
                  </a:lnTo>
                  <a:lnTo>
                    <a:pt x="4572" y="94996"/>
                  </a:lnTo>
                  <a:lnTo>
                    <a:pt x="7757" y="93980"/>
                  </a:lnTo>
                  <a:close/>
                </a:path>
                <a:path w="28575" h="104139">
                  <a:moveTo>
                    <a:pt x="17672" y="81661"/>
                  </a:moveTo>
                  <a:lnTo>
                    <a:pt x="17652" y="82042"/>
                  </a:lnTo>
                  <a:lnTo>
                    <a:pt x="17672" y="81661"/>
                  </a:lnTo>
                  <a:close/>
                </a:path>
                <a:path w="28575" h="104139">
                  <a:moveTo>
                    <a:pt x="18277" y="69684"/>
                  </a:moveTo>
                  <a:lnTo>
                    <a:pt x="18160" y="70357"/>
                  </a:lnTo>
                  <a:lnTo>
                    <a:pt x="18277" y="69684"/>
                  </a:lnTo>
                  <a:close/>
                </a:path>
                <a:path w="28575" h="104139">
                  <a:moveTo>
                    <a:pt x="18314" y="69468"/>
                  </a:moveTo>
                  <a:lnTo>
                    <a:pt x="18277" y="69684"/>
                  </a:lnTo>
                  <a:lnTo>
                    <a:pt x="18314" y="69468"/>
                  </a:lnTo>
                  <a:close/>
                </a:path>
                <a:path w="28575" h="104139">
                  <a:moveTo>
                    <a:pt x="11429" y="0"/>
                  </a:moveTo>
                  <a:lnTo>
                    <a:pt x="5587" y="37337"/>
                  </a:lnTo>
                  <a:lnTo>
                    <a:pt x="5587" y="37465"/>
                  </a:lnTo>
                  <a:lnTo>
                    <a:pt x="3301" y="52959"/>
                  </a:lnTo>
                  <a:lnTo>
                    <a:pt x="3428" y="52705"/>
                  </a:lnTo>
                  <a:lnTo>
                    <a:pt x="21072" y="52705"/>
                  </a:lnTo>
                  <a:lnTo>
                    <a:pt x="22842" y="40005"/>
                  </a:lnTo>
                  <a:lnTo>
                    <a:pt x="28448" y="2540"/>
                  </a:lnTo>
                  <a:lnTo>
                    <a:pt x="11429" y="0"/>
                  </a:lnTo>
                  <a:close/>
                </a:path>
                <a:path w="28575" h="104139">
                  <a:moveTo>
                    <a:pt x="22878" y="39878"/>
                  </a:move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27414" y="4462017"/>
              <a:ext cx="562663" cy="311023"/>
            </a:xfrm>
            <a:prstGeom prst="rect">
              <a:avLst/>
            </a:prstGeom>
          </p:spPr>
        </p:pic>
      </p:grpSp>
      <p:sp>
        <p:nvSpPr>
          <p:cNvPr id="12" name="object 12"/>
          <p:cNvSpPr/>
          <p:nvPr/>
        </p:nvSpPr>
        <p:spPr>
          <a:xfrm>
            <a:off x="9654540" y="4396613"/>
            <a:ext cx="483870" cy="690245"/>
          </a:xfrm>
          <a:custGeom>
            <a:avLst/>
            <a:gdLst/>
            <a:ahLst/>
            <a:cxnLst/>
            <a:rect l="l" t="t" r="r" b="b"/>
            <a:pathLst>
              <a:path w="483870" h="690245">
                <a:moveTo>
                  <a:pt x="18415" y="616331"/>
                </a:moveTo>
                <a:lnTo>
                  <a:pt x="18161" y="616585"/>
                </a:lnTo>
                <a:lnTo>
                  <a:pt x="18415" y="616331"/>
                </a:lnTo>
                <a:close/>
              </a:path>
              <a:path w="483870" h="690245">
                <a:moveTo>
                  <a:pt x="44450" y="318135"/>
                </a:moveTo>
                <a:lnTo>
                  <a:pt x="40132" y="313817"/>
                </a:lnTo>
                <a:lnTo>
                  <a:pt x="29718" y="313817"/>
                </a:lnTo>
                <a:lnTo>
                  <a:pt x="25400" y="318135"/>
                </a:lnTo>
                <a:lnTo>
                  <a:pt x="25400" y="328549"/>
                </a:lnTo>
                <a:lnTo>
                  <a:pt x="29718" y="332867"/>
                </a:lnTo>
                <a:lnTo>
                  <a:pt x="40132" y="332867"/>
                </a:lnTo>
                <a:lnTo>
                  <a:pt x="44450" y="328549"/>
                </a:lnTo>
                <a:lnTo>
                  <a:pt x="44450" y="323342"/>
                </a:lnTo>
                <a:lnTo>
                  <a:pt x="44450" y="318135"/>
                </a:lnTo>
                <a:close/>
              </a:path>
              <a:path w="483870" h="690245">
                <a:moveTo>
                  <a:pt x="262509" y="48387"/>
                </a:moveTo>
                <a:lnTo>
                  <a:pt x="259118" y="51828"/>
                </a:lnTo>
                <a:lnTo>
                  <a:pt x="247015" y="50165"/>
                </a:lnTo>
                <a:lnTo>
                  <a:pt x="247396" y="48641"/>
                </a:lnTo>
                <a:lnTo>
                  <a:pt x="244335" y="59321"/>
                </a:lnTo>
                <a:lnTo>
                  <a:pt x="243967" y="60198"/>
                </a:lnTo>
                <a:lnTo>
                  <a:pt x="238912" y="72301"/>
                </a:lnTo>
                <a:lnTo>
                  <a:pt x="233680" y="77597"/>
                </a:lnTo>
                <a:lnTo>
                  <a:pt x="236207" y="78765"/>
                </a:lnTo>
                <a:lnTo>
                  <a:pt x="234569" y="82677"/>
                </a:lnTo>
                <a:lnTo>
                  <a:pt x="234696" y="82296"/>
                </a:lnTo>
                <a:lnTo>
                  <a:pt x="234505" y="82677"/>
                </a:lnTo>
                <a:lnTo>
                  <a:pt x="216662" y="120269"/>
                </a:lnTo>
                <a:lnTo>
                  <a:pt x="216789" y="120142"/>
                </a:lnTo>
                <a:lnTo>
                  <a:pt x="189103" y="175768"/>
                </a:lnTo>
                <a:lnTo>
                  <a:pt x="188976" y="175895"/>
                </a:lnTo>
                <a:lnTo>
                  <a:pt x="158242" y="240284"/>
                </a:lnTo>
                <a:lnTo>
                  <a:pt x="125984" y="308610"/>
                </a:lnTo>
                <a:lnTo>
                  <a:pt x="97155" y="374396"/>
                </a:lnTo>
                <a:lnTo>
                  <a:pt x="97028" y="374650"/>
                </a:lnTo>
                <a:lnTo>
                  <a:pt x="72898" y="432943"/>
                </a:lnTo>
                <a:lnTo>
                  <a:pt x="51308" y="485521"/>
                </a:lnTo>
                <a:lnTo>
                  <a:pt x="51308" y="485394"/>
                </a:lnTo>
                <a:lnTo>
                  <a:pt x="51244" y="485521"/>
                </a:lnTo>
                <a:lnTo>
                  <a:pt x="34036" y="526034"/>
                </a:lnTo>
                <a:lnTo>
                  <a:pt x="33909" y="526288"/>
                </a:lnTo>
                <a:lnTo>
                  <a:pt x="22860" y="555117"/>
                </a:lnTo>
                <a:lnTo>
                  <a:pt x="16002" y="572389"/>
                </a:lnTo>
                <a:lnTo>
                  <a:pt x="16129" y="572262"/>
                </a:lnTo>
                <a:lnTo>
                  <a:pt x="10541" y="585597"/>
                </a:lnTo>
                <a:lnTo>
                  <a:pt x="10414" y="585851"/>
                </a:lnTo>
                <a:lnTo>
                  <a:pt x="5969" y="597408"/>
                </a:lnTo>
                <a:lnTo>
                  <a:pt x="5842" y="597662"/>
                </a:lnTo>
                <a:lnTo>
                  <a:pt x="2540" y="607060"/>
                </a:lnTo>
                <a:lnTo>
                  <a:pt x="2413" y="607314"/>
                </a:lnTo>
                <a:lnTo>
                  <a:pt x="0" y="615061"/>
                </a:lnTo>
                <a:lnTo>
                  <a:pt x="0" y="620141"/>
                </a:lnTo>
                <a:lnTo>
                  <a:pt x="508" y="621411"/>
                </a:lnTo>
                <a:lnTo>
                  <a:pt x="11328" y="618350"/>
                </a:lnTo>
                <a:lnTo>
                  <a:pt x="15113" y="620141"/>
                </a:lnTo>
                <a:lnTo>
                  <a:pt x="14859" y="620776"/>
                </a:lnTo>
                <a:lnTo>
                  <a:pt x="16611" y="616851"/>
                </a:lnTo>
                <a:lnTo>
                  <a:pt x="18326" y="616356"/>
                </a:lnTo>
                <a:lnTo>
                  <a:pt x="28067" y="603250"/>
                </a:lnTo>
                <a:lnTo>
                  <a:pt x="28194" y="602996"/>
                </a:lnTo>
                <a:lnTo>
                  <a:pt x="35369" y="592455"/>
                </a:lnTo>
                <a:lnTo>
                  <a:pt x="40132" y="585470"/>
                </a:lnTo>
                <a:lnTo>
                  <a:pt x="27508" y="591121"/>
                </a:lnTo>
                <a:lnTo>
                  <a:pt x="32893" y="579120"/>
                </a:lnTo>
                <a:lnTo>
                  <a:pt x="35610" y="572262"/>
                </a:lnTo>
                <a:lnTo>
                  <a:pt x="39751" y="561848"/>
                </a:lnTo>
                <a:lnTo>
                  <a:pt x="39878" y="561721"/>
                </a:lnTo>
                <a:lnTo>
                  <a:pt x="51054" y="532892"/>
                </a:lnTo>
                <a:lnTo>
                  <a:pt x="50927" y="533273"/>
                </a:lnTo>
                <a:lnTo>
                  <a:pt x="51079" y="532892"/>
                </a:lnTo>
                <a:lnTo>
                  <a:pt x="68199" y="492506"/>
                </a:lnTo>
                <a:lnTo>
                  <a:pt x="68199" y="492379"/>
                </a:lnTo>
                <a:lnTo>
                  <a:pt x="89725" y="439928"/>
                </a:lnTo>
                <a:lnTo>
                  <a:pt x="89839" y="439801"/>
                </a:lnTo>
                <a:lnTo>
                  <a:pt x="113804" y="381762"/>
                </a:lnTo>
                <a:lnTo>
                  <a:pt x="113919" y="381508"/>
                </a:lnTo>
                <a:lnTo>
                  <a:pt x="113792" y="381762"/>
                </a:lnTo>
                <a:lnTo>
                  <a:pt x="142506" y="316103"/>
                </a:lnTo>
                <a:lnTo>
                  <a:pt x="142621" y="315849"/>
                </a:lnTo>
                <a:lnTo>
                  <a:pt x="142494" y="316103"/>
                </a:lnTo>
                <a:lnTo>
                  <a:pt x="174307" y="248031"/>
                </a:lnTo>
                <a:lnTo>
                  <a:pt x="174421" y="247904"/>
                </a:lnTo>
                <a:lnTo>
                  <a:pt x="204851" y="183515"/>
                </a:lnTo>
                <a:lnTo>
                  <a:pt x="231775" y="127508"/>
                </a:lnTo>
                <a:lnTo>
                  <a:pt x="231902" y="127381"/>
                </a:lnTo>
                <a:lnTo>
                  <a:pt x="235153" y="120142"/>
                </a:lnTo>
                <a:lnTo>
                  <a:pt x="249301" y="88773"/>
                </a:lnTo>
                <a:lnTo>
                  <a:pt x="251345" y="83820"/>
                </a:lnTo>
                <a:lnTo>
                  <a:pt x="258953" y="65405"/>
                </a:lnTo>
                <a:lnTo>
                  <a:pt x="259334" y="64389"/>
                </a:lnTo>
                <a:lnTo>
                  <a:pt x="262382" y="52959"/>
                </a:lnTo>
                <a:lnTo>
                  <a:pt x="262483" y="51828"/>
                </a:lnTo>
                <a:lnTo>
                  <a:pt x="262509" y="48387"/>
                </a:lnTo>
                <a:close/>
              </a:path>
              <a:path w="483870" h="690245">
                <a:moveTo>
                  <a:pt x="483362" y="8001"/>
                </a:moveTo>
                <a:lnTo>
                  <a:pt x="472186" y="0"/>
                </a:lnTo>
                <a:lnTo>
                  <a:pt x="436626" y="49530"/>
                </a:lnTo>
                <a:lnTo>
                  <a:pt x="435991" y="50673"/>
                </a:lnTo>
                <a:lnTo>
                  <a:pt x="414782" y="95885"/>
                </a:lnTo>
                <a:lnTo>
                  <a:pt x="414528" y="96266"/>
                </a:lnTo>
                <a:lnTo>
                  <a:pt x="388874" y="160274"/>
                </a:lnTo>
                <a:lnTo>
                  <a:pt x="388747" y="160528"/>
                </a:lnTo>
                <a:lnTo>
                  <a:pt x="361188" y="235331"/>
                </a:lnTo>
                <a:lnTo>
                  <a:pt x="333629" y="312293"/>
                </a:lnTo>
                <a:lnTo>
                  <a:pt x="333629" y="312420"/>
                </a:lnTo>
                <a:lnTo>
                  <a:pt x="307594" y="387223"/>
                </a:lnTo>
                <a:lnTo>
                  <a:pt x="285115" y="453136"/>
                </a:lnTo>
                <a:lnTo>
                  <a:pt x="284988" y="453263"/>
                </a:lnTo>
                <a:lnTo>
                  <a:pt x="265938" y="512699"/>
                </a:lnTo>
                <a:lnTo>
                  <a:pt x="249682" y="563753"/>
                </a:lnTo>
                <a:lnTo>
                  <a:pt x="249682" y="563880"/>
                </a:lnTo>
                <a:lnTo>
                  <a:pt x="238506" y="601345"/>
                </a:lnTo>
                <a:lnTo>
                  <a:pt x="238379" y="601599"/>
                </a:lnTo>
                <a:lnTo>
                  <a:pt x="231140" y="629031"/>
                </a:lnTo>
                <a:lnTo>
                  <a:pt x="231140" y="629285"/>
                </a:lnTo>
                <a:lnTo>
                  <a:pt x="227203" y="646557"/>
                </a:lnTo>
                <a:lnTo>
                  <a:pt x="227203" y="646303"/>
                </a:lnTo>
                <a:lnTo>
                  <a:pt x="227126" y="646557"/>
                </a:lnTo>
                <a:lnTo>
                  <a:pt x="224028" y="658495"/>
                </a:lnTo>
                <a:lnTo>
                  <a:pt x="223774" y="659638"/>
                </a:lnTo>
                <a:lnTo>
                  <a:pt x="222440" y="669861"/>
                </a:lnTo>
                <a:lnTo>
                  <a:pt x="222262" y="670433"/>
                </a:lnTo>
                <a:lnTo>
                  <a:pt x="219837" y="677926"/>
                </a:lnTo>
                <a:lnTo>
                  <a:pt x="219583" y="679577"/>
                </a:lnTo>
                <a:lnTo>
                  <a:pt x="218821" y="685673"/>
                </a:lnTo>
                <a:lnTo>
                  <a:pt x="218897" y="689102"/>
                </a:lnTo>
                <a:lnTo>
                  <a:pt x="218948" y="690118"/>
                </a:lnTo>
                <a:lnTo>
                  <a:pt x="221094" y="688809"/>
                </a:lnTo>
                <a:lnTo>
                  <a:pt x="235458" y="686816"/>
                </a:lnTo>
                <a:lnTo>
                  <a:pt x="235458" y="687705"/>
                </a:lnTo>
                <a:lnTo>
                  <a:pt x="235559" y="686816"/>
                </a:lnTo>
                <a:lnTo>
                  <a:pt x="236029" y="683133"/>
                </a:lnTo>
                <a:lnTo>
                  <a:pt x="236143" y="682180"/>
                </a:lnTo>
                <a:lnTo>
                  <a:pt x="236321" y="681609"/>
                </a:lnTo>
                <a:lnTo>
                  <a:pt x="238760" y="674116"/>
                </a:lnTo>
                <a:lnTo>
                  <a:pt x="239141" y="672592"/>
                </a:lnTo>
                <a:lnTo>
                  <a:pt x="240512" y="662813"/>
                </a:lnTo>
                <a:lnTo>
                  <a:pt x="240652" y="661885"/>
                </a:lnTo>
                <a:lnTo>
                  <a:pt x="242189" y="655955"/>
                </a:lnTo>
                <a:lnTo>
                  <a:pt x="243586" y="650621"/>
                </a:lnTo>
                <a:lnTo>
                  <a:pt x="243713" y="650367"/>
                </a:lnTo>
                <a:lnTo>
                  <a:pt x="247586" y="633349"/>
                </a:lnTo>
                <a:lnTo>
                  <a:pt x="247650" y="633222"/>
                </a:lnTo>
                <a:lnTo>
                  <a:pt x="247650" y="633349"/>
                </a:lnTo>
                <a:lnTo>
                  <a:pt x="247713" y="633095"/>
                </a:lnTo>
                <a:lnTo>
                  <a:pt x="254762" y="605917"/>
                </a:lnTo>
                <a:lnTo>
                  <a:pt x="254762" y="606171"/>
                </a:lnTo>
                <a:lnTo>
                  <a:pt x="254825" y="605917"/>
                </a:lnTo>
                <a:lnTo>
                  <a:pt x="265899" y="568960"/>
                </a:lnTo>
                <a:lnTo>
                  <a:pt x="265938" y="568833"/>
                </a:lnTo>
                <a:lnTo>
                  <a:pt x="265811" y="568960"/>
                </a:lnTo>
                <a:lnTo>
                  <a:pt x="300939" y="458470"/>
                </a:lnTo>
                <a:lnTo>
                  <a:pt x="301028" y="458343"/>
                </a:lnTo>
                <a:lnTo>
                  <a:pt x="323164" y="392684"/>
                </a:lnTo>
                <a:lnTo>
                  <a:pt x="323253" y="392557"/>
                </a:lnTo>
                <a:lnTo>
                  <a:pt x="348996" y="317754"/>
                </a:lnTo>
                <a:lnTo>
                  <a:pt x="376123" y="240792"/>
                </a:lnTo>
                <a:lnTo>
                  <a:pt x="376174" y="240665"/>
                </a:lnTo>
                <a:lnTo>
                  <a:pt x="376047" y="240792"/>
                </a:lnTo>
                <a:lnTo>
                  <a:pt x="403225" y="165735"/>
                </a:lnTo>
                <a:lnTo>
                  <a:pt x="403225" y="165989"/>
                </a:lnTo>
                <a:lnTo>
                  <a:pt x="403313" y="165735"/>
                </a:lnTo>
                <a:lnTo>
                  <a:pt x="428396" y="102108"/>
                </a:lnTo>
                <a:lnTo>
                  <a:pt x="428498" y="101854"/>
                </a:lnTo>
                <a:lnTo>
                  <a:pt x="428371" y="102108"/>
                </a:lnTo>
                <a:lnTo>
                  <a:pt x="448424" y="57785"/>
                </a:lnTo>
                <a:lnTo>
                  <a:pt x="448627" y="57327"/>
                </a:lnTo>
                <a:lnTo>
                  <a:pt x="449110" y="56642"/>
                </a:lnTo>
                <a:lnTo>
                  <a:pt x="483362" y="800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59939" y="5075046"/>
            <a:ext cx="438150" cy="69215"/>
          </a:xfrm>
          <a:custGeom>
            <a:avLst/>
            <a:gdLst/>
            <a:ahLst/>
            <a:cxnLst/>
            <a:rect l="l" t="t" r="r" b="b"/>
            <a:pathLst>
              <a:path w="438150" h="69214">
                <a:moveTo>
                  <a:pt x="1650" y="64388"/>
                </a:moveTo>
                <a:lnTo>
                  <a:pt x="3556" y="66293"/>
                </a:lnTo>
                <a:lnTo>
                  <a:pt x="11937" y="68579"/>
                </a:lnTo>
                <a:lnTo>
                  <a:pt x="49656" y="68706"/>
                </a:lnTo>
                <a:lnTo>
                  <a:pt x="82042" y="67690"/>
                </a:lnTo>
                <a:lnTo>
                  <a:pt x="82677" y="67690"/>
                </a:lnTo>
                <a:lnTo>
                  <a:pt x="99338" y="65531"/>
                </a:lnTo>
                <a:lnTo>
                  <a:pt x="3937" y="65531"/>
                </a:lnTo>
                <a:lnTo>
                  <a:pt x="1650" y="64388"/>
                </a:lnTo>
                <a:close/>
              </a:path>
              <a:path w="438150" h="69214">
                <a:moveTo>
                  <a:pt x="8128" y="61467"/>
                </a:moveTo>
                <a:lnTo>
                  <a:pt x="3937" y="65531"/>
                </a:lnTo>
                <a:lnTo>
                  <a:pt x="99338" y="65531"/>
                </a:lnTo>
                <a:lnTo>
                  <a:pt x="105219" y="64769"/>
                </a:lnTo>
                <a:lnTo>
                  <a:pt x="8000" y="64769"/>
                </a:lnTo>
                <a:lnTo>
                  <a:pt x="8128" y="61467"/>
                </a:lnTo>
                <a:close/>
              </a:path>
              <a:path w="438150" h="69214">
                <a:moveTo>
                  <a:pt x="160040" y="57276"/>
                </a:moveTo>
                <a:lnTo>
                  <a:pt x="3937" y="57276"/>
                </a:lnTo>
                <a:lnTo>
                  <a:pt x="2765" y="57927"/>
                </a:lnTo>
                <a:lnTo>
                  <a:pt x="0" y="61467"/>
                </a:lnTo>
                <a:lnTo>
                  <a:pt x="0" y="64769"/>
                </a:lnTo>
                <a:lnTo>
                  <a:pt x="2031" y="64769"/>
                </a:lnTo>
                <a:lnTo>
                  <a:pt x="1650" y="64388"/>
                </a:lnTo>
                <a:lnTo>
                  <a:pt x="5115" y="64388"/>
                </a:lnTo>
                <a:lnTo>
                  <a:pt x="8128" y="61467"/>
                </a:lnTo>
                <a:lnTo>
                  <a:pt x="130568" y="61467"/>
                </a:lnTo>
                <a:lnTo>
                  <a:pt x="160040" y="57276"/>
                </a:lnTo>
                <a:close/>
              </a:path>
              <a:path w="438150" h="69214">
                <a:moveTo>
                  <a:pt x="5115" y="64388"/>
                </a:moveTo>
                <a:lnTo>
                  <a:pt x="1650" y="64388"/>
                </a:lnTo>
                <a:lnTo>
                  <a:pt x="2412" y="64769"/>
                </a:lnTo>
                <a:lnTo>
                  <a:pt x="4722" y="64769"/>
                </a:lnTo>
                <a:lnTo>
                  <a:pt x="5115" y="64388"/>
                </a:lnTo>
                <a:close/>
              </a:path>
              <a:path w="438150" h="69214">
                <a:moveTo>
                  <a:pt x="130568" y="61467"/>
                </a:moveTo>
                <a:lnTo>
                  <a:pt x="8128" y="61467"/>
                </a:lnTo>
                <a:lnTo>
                  <a:pt x="8000" y="64769"/>
                </a:lnTo>
                <a:lnTo>
                  <a:pt x="105219" y="64769"/>
                </a:lnTo>
                <a:lnTo>
                  <a:pt x="127762" y="61848"/>
                </a:lnTo>
                <a:lnTo>
                  <a:pt x="130568" y="61467"/>
                </a:lnTo>
                <a:close/>
              </a:path>
              <a:path w="438150" h="69214">
                <a:moveTo>
                  <a:pt x="2820" y="57857"/>
                </a:moveTo>
                <a:lnTo>
                  <a:pt x="1650" y="58546"/>
                </a:lnTo>
                <a:lnTo>
                  <a:pt x="2765" y="57927"/>
                </a:lnTo>
                <a:close/>
              </a:path>
              <a:path w="438150" h="69214">
                <a:moveTo>
                  <a:pt x="3937" y="57276"/>
                </a:moveTo>
                <a:lnTo>
                  <a:pt x="3754" y="57307"/>
                </a:lnTo>
                <a:lnTo>
                  <a:pt x="2820" y="57857"/>
                </a:lnTo>
                <a:lnTo>
                  <a:pt x="3937" y="57276"/>
                </a:lnTo>
                <a:close/>
              </a:path>
              <a:path w="438150" h="69214">
                <a:moveTo>
                  <a:pt x="3754" y="57307"/>
                </a:moveTo>
                <a:lnTo>
                  <a:pt x="3175" y="57403"/>
                </a:lnTo>
                <a:lnTo>
                  <a:pt x="2820" y="57857"/>
                </a:lnTo>
                <a:lnTo>
                  <a:pt x="3754" y="57307"/>
                </a:lnTo>
                <a:close/>
              </a:path>
              <a:path w="438150" h="69214">
                <a:moveTo>
                  <a:pt x="81534" y="52958"/>
                </a:moveTo>
                <a:lnTo>
                  <a:pt x="49530" y="54101"/>
                </a:lnTo>
                <a:lnTo>
                  <a:pt x="18415" y="54355"/>
                </a:lnTo>
                <a:lnTo>
                  <a:pt x="8762" y="54355"/>
                </a:lnTo>
                <a:lnTo>
                  <a:pt x="3754" y="57307"/>
                </a:lnTo>
                <a:lnTo>
                  <a:pt x="3937" y="57276"/>
                </a:lnTo>
                <a:lnTo>
                  <a:pt x="160040" y="57276"/>
                </a:lnTo>
                <a:lnTo>
                  <a:pt x="183261" y="53975"/>
                </a:lnTo>
                <a:lnTo>
                  <a:pt x="189310" y="53085"/>
                </a:lnTo>
                <a:lnTo>
                  <a:pt x="80899" y="53085"/>
                </a:lnTo>
                <a:lnTo>
                  <a:pt x="81534" y="52958"/>
                </a:lnTo>
                <a:close/>
              </a:path>
              <a:path w="438150" h="69214">
                <a:moveTo>
                  <a:pt x="125856" y="47243"/>
                </a:moveTo>
                <a:lnTo>
                  <a:pt x="80899" y="53085"/>
                </a:lnTo>
                <a:lnTo>
                  <a:pt x="189310" y="53085"/>
                </a:lnTo>
                <a:lnTo>
                  <a:pt x="227382" y="47370"/>
                </a:lnTo>
                <a:lnTo>
                  <a:pt x="125730" y="47370"/>
                </a:lnTo>
                <a:close/>
              </a:path>
              <a:path w="438150" h="69214">
                <a:moveTo>
                  <a:pt x="399606" y="7763"/>
                </a:moveTo>
                <a:lnTo>
                  <a:pt x="382143" y="9270"/>
                </a:lnTo>
                <a:lnTo>
                  <a:pt x="381888" y="9270"/>
                </a:lnTo>
                <a:lnTo>
                  <a:pt x="363600" y="11429"/>
                </a:lnTo>
                <a:lnTo>
                  <a:pt x="363219" y="11429"/>
                </a:lnTo>
                <a:lnTo>
                  <a:pt x="344931" y="14350"/>
                </a:lnTo>
                <a:lnTo>
                  <a:pt x="345186" y="14350"/>
                </a:lnTo>
                <a:lnTo>
                  <a:pt x="323215" y="16890"/>
                </a:lnTo>
                <a:lnTo>
                  <a:pt x="322834" y="16890"/>
                </a:lnTo>
                <a:lnTo>
                  <a:pt x="238633" y="30733"/>
                </a:lnTo>
                <a:lnTo>
                  <a:pt x="181102" y="39369"/>
                </a:lnTo>
                <a:lnTo>
                  <a:pt x="125730" y="47370"/>
                </a:lnTo>
                <a:lnTo>
                  <a:pt x="227382" y="47370"/>
                </a:lnTo>
                <a:lnTo>
                  <a:pt x="240919" y="45338"/>
                </a:lnTo>
                <a:lnTo>
                  <a:pt x="241046" y="45338"/>
                </a:lnTo>
                <a:lnTo>
                  <a:pt x="325247" y="31114"/>
                </a:lnTo>
                <a:lnTo>
                  <a:pt x="324866" y="31114"/>
                </a:lnTo>
                <a:lnTo>
                  <a:pt x="346837" y="28701"/>
                </a:lnTo>
                <a:lnTo>
                  <a:pt x="347218" y="28575"/>
                </a:lnTo>
                <a:lnTo>
                  <a:pt x="365506" y="25780"/>
                </a:lnTo>
                <a:lnTo>
                  <a:pt x="365252" y="25780"/>
                </a:lnTo>
                <a:lnTo>
                  <a:pt x="383540" y="23621"/>
                </a:lnTo>
                <a:lnTo>
                  <a:pt x="383286" y="23621"/>
                </a:lnTo>
                <a:lnTo>
                  <a:pt x="400938" y="22225"/>
                </a:lnTo>
                <a:lnTo>
                  <a:pt x="416245" y="19430"/>
                </a:lnTo>
                <a:lnTo>
                  <a:pt x="416052" y="19430"/>
                </a:lnTo>
                <a:lnTo>
                  <a:pt x="416941" y="19303"/>
                </a:lnTo>
                <a:lnTo>
                  <a:pt x="417681" y="19303"/>
                </a:lnTo>
                <a:lnTo>
                  <a:pt x="425831" y="18668"/>
                </a:lnTo>
                <a:lnTo>
                  <a:pt x="429387" y="18668"/>
                </a:lnTo>
                <a:lnTo>
                  <a:pt x="430304" y="17779"/>
                </a:lnTo>
                <a:lnTo>
                  <a:pt x="428371" y="17779"/>
                </a:lnTo>
                <a:lnTo>
                  <a:pt x="422656" y="16255"/>
                </a:lnTo>
                <a:lnTo>
                  <a:pt x="421767" y="15875"/>
                </a:lnTo>
                <a:lnTo>
                  <a:pt x="414528" y="12953"/>
                </a:lnTo>
                <a:lnTo>
                  <a:pt x="412877" y="11937"/>
                </a:lnTo>
                <a:lnTo>
                  <a:pt x="411839" y="7873"/>
                </a:lnTo>
                <a:lnTo>
                  <a:pt x="399034" y="7873"/>
                </a:lnTo>
                <a:lnTo>
                  <a:pt x="399606" y="7763"/>
                </a:lnTo>
                <a:close/>
              </a:path>
              <a:path w="438150" h="69214">
                <a:moveTo>
                  <a:pt x="416941" y="19303"/>
                </a:moveTo>
                <a:lnTo>
                  <a:pt x="416052" y="19430"/>
                </a:lnTo>
                <a:lnTo>
                  <a:pt x="416389" y="19404"/>
                </a:lnTo>
                <a:lnTo>
                  <a:pt x="416941" y="19303"/>
                </a:lnTo>
                <a:close/>
              </a:path>
              <a:path w="438150" h="69214">
                <a:moveTo>
                  <a:pt x="416389" y="19404"/>
                </a:moveTo>
                <a:lnTo>
                  <a:pt x="416052" y="19430"/>
                </a:lnTo>
                <a:lnTo>
                  <a:pt x="416245" y="19430"/>
                </a:lnTo>
                <a:lnTo>
                  <a:pt x="416389" y="19404"/>
                </a:lnTo>
                <a:close/>
              </a:path>
              <a:path w="438150" h="69214">
                <a:moveTo>
                  <a:pt x="417681" y="19303"/>
                </a:moveTo>
                <a:lnTo>
                  <a:pt x="416941" y="19303"/>
                </a:lnTo>
                <a:lnTo>
                  <a:pt x="416389" y="19404"/>
                </a:lnTo>
                <a:lnTo>
                  <a:pt x="417681" y="19303"/>
                </a:lnTo>
                <a:close/>
              </a:path>
              <a:path w="438150" h="69214">
                <a:moveTo>
                  <a:pt x="428672" y="4063"/>
                </a:moveTo>
                <a:lnTo>
                  <a:pt x="425196" y="4063"/>
                </a:lnTo>
                <a:lnTo>
                  <a:pt x="424688" y="4190"/>
                </a:lnTo>
                <a:lnTo>
                  <a:pt x="415036" y="4825"/>
                </a:lnTo>
                <a:lnTo>
                  <a:pt x="414147" y="4952"/>
                </a:lnTo>
                <a:lnTo>
                  <a:pt x="411237" y="5515"/>
                </a:lnTo>
                <a:lnTo>
                  <a:pt x="412877" y="11937"/>
                </a:lnTo>
                <a:lnTo>
                  <a:pt x="414528" y="12953"/>
                </a:lnTo>
                <a:lnTo>
                  <a:pt x="421767" y="15875"/>
                </a:lnTo>
                <a:lnTo>
                  <a:pt x="422656" y="16255"/>
                </a:lnTo>
                <a:lnTo>
                  <a:pt x="428371" y="17779"/>
                </a:lnTo>
                <a:lnTo>
                  <a:pt x="423495" y="11429"/>
                </a:lnTo>
                <a:lnTo>
                  <a:pt x="422910" y="11429"/>
                </a:lnTo>
                <a:lnTo>
                  <a:pt x="422910" y="10667"/>
                </a:lnTo>
                <a:lnTo>
                  <a:pt x="423580" y="10667"/>
                </a:lnTo>
                <a:lnTo>
                  <a:pt x="429106" y="4383"/>
                </a:lnTo>
                <a:lnTo>
                  <a:pt x="428844" y="4190"/>
                </a:lnTo>
                <a:lnTo>
                  <a:pt x="428625" y="4190"/>
                </a:lnTo>
                <a:lnTo>
                  <a:pt x="428782" y="4164"/>
                </a:lnTo>
                <a:close/>
              </a:path>
              <a:path w="438150" h="69214">
                <a:moveTo>
                  <a:pt x="429106" y="4383"/>
                </a:moveTo>
                <a:lnTo>
                  <a:pt x="423222" y="11074"/>
                </a:lnTo>
                <a:lnTo>
                  <a:pt x="428371" y="17779"/>
                </a:lnTo>
                <a:lnTo>
                  <a:pt x="430304" y="17779"/>
                </a:lnTo>
                <a:lnTo>
                  <a:pt x="437642" y="10667"/>
                </a:lnTo>
                <a:lnTo>
                  <a:pt x="429106" y="4383"/>
                </a:lnTo>
                <a:close/>
              </a:path>
              <a:path w="438150" h="69214">
                <a:moveTo>
                  <a:pt x="422910" y="10667"/>
                </a:moveTo>
                <a:lnTo>
                  <a:pt x="422910" y="11429"/>
                </a:lnTo>
                <a:lnTo>
                  <a:pt x="423222" y="11074"/>
                </a:lnTo>
                <a:lnTo>
                  <a:pt x="422910" y="10667"/>
                </a:lnTo>
                <a:close/>
              </a:path>
              <a:path w="438150" h="69214">
                <a:moveTo>
                  <a:pt x="423222" y="11074"/>
                </a:moveTo>
                <a:lnTo>
                  <a:pt x="422910" y="11429"/>
                </a:lnTo>
                <a:lnTo>
                  <a:pt x="423495" y="11429"/>
                </a:lnTo>
                <a:lnTo>
                  <a:pt x="423222" y="11074"/>
                </a:lnTo>
                <a:close/>
              </a:path>
              <a:path w="438150" h="69214">
                <a:moveTo>
                  <a:pt x="423580" y="10667"/>
                </a:moveTo>
                <a:lnTo>
                  <a:pt x="422910" y="10667"/>
                </a:lnTo>
                <a:lnTo>
                  <a:pt x="423222" y="11074"/>
                </a:lnTo>
                <a:lnTo>
                  <a:pt x="423580" y="10667"/>
                </a:lnTo>
                <a:close/>
              </a:path>
              <a:path w="438150" h="69214">
                <a:moveTo>
                  <a:pt x="399796" y="7746"/>
                </a:moveTo>
                <a:lnTo>
                  <a:pt x="399606" y="7763"/>
                </a:lnTo>
                <a:lnTo>
                  <a:pt x="399034" y="7873"/>
                </a:lnTo>
                <a:lnTo>
                  <a:pt x="399796" y="7746"/>
                </a:lnTo>
                <a:close/>
              </a:path>
              <a:path w="438150" h="69214">
                <a:moveTo>
                  <a:pt x="411806" y="7746"/>
                </a:moveTo>
                <a:lnTo>
                  <a:pt x="399796" y="7746"/>
                </a:lnTo>
                <a:lnTo>
                  <a:pt x="399034" y="7873"/>
                </a:lnTo>
                <a:lnTo>
                  <a:pt x="411839" y="7873"/>
                </a:lnTo>
                <a:close/>
              </a:path>
              <a:path w="438150" h="69214">
                <a:moveTo>
                  <a:pt x="411237" y="5515"/>
                </a:moveTo>
                <a:lnTo>
                  <a:pt x="399606" y="7763"/>
                </a:lnTo>
                <a:lnTo>
                  <a:pt x="399796" y="7746"/>
                </a:lnTo>
                <a:lnTo>
                  <a:pt x="411806" y="7746"/>
                </a:lnTo>
                <a:lnTo>
                  <a:pt x="411237" y="5515"/>
                </a:lnTo>
                <a:close/>
              </a:path>
              <a:path w="438150" h="69214">
                <a:moveTo>
                  <a:pt x="409829" y="0"/>
                </a:moveTo>
                <a:lnTo>
                  <a:pt x="411237" y="5515"/>
                </a:lnTo>
                <a:lnTo>
                  <a:pt x="414147" y="4952"/>
                </a:lnTo>
                <a:lnTo>
                  <a:pt x="415036" y="4825"/>
                </a:lnTo>
                <a:lnTo>
                  <a:pt x="424688" y="4190"/>
                </a:lnTo>
                <a:lnTo>
                  <a:pt x="425196" y="4063"/>
                </a:lnTo>
                <a:lnTo>
                  <a:pt x="428672" y="4063"/>
                </a:lnTo>
                <a:lnTo>
                  <a:pt x="426085" y="2158"/>
                </a:lnTo>
                <a:lnTo>
                  <a:pt x="425704" y="2158"/>
                </a:lnTo>
                <a:lnTo>
                  <a:pt x="418084" y="761"/>
                </a:lnTo>
                <a:lnTo>
                  <a:pt x="417575" y="761"/>
                </a:lnTo>
                <a:lnTo>
                  <a:pt x="409829" y="0"/>
                </a:lnTo>
                <a:close/>
              </a:path>
              <a:path w="438150" h="69214">
                <a:moveTo>
                  <a:pt x="429368" y="4084"/>
                </a:moveTo>
                <a:lnTo>
                  <a:pt x="428834" y="4161"/>
                </a:lnTo>
                <a:lnTo>
                  <a:pt x="429106" y="4383"/>
                </a:lnTo>
                <a:lnTo>
                  <a:pt x="429368" y="4084"/>
                </a:lnTo>
                <a:close/>
              </a:path>
              <a:path w="438150" h="69214">
                <a:moveTo>
                  <a:pt x="428804" y="4161"/>
                </a:moveTo>
                <a:lnTo>
                  <a:pt x="428625" y="4190"/>
                </a:lnTo>
                <a:lnTo>
                  <a:pt x="428809" y="4164"/>
                </a:lnTo>
                <a:close/>
              </a:path>
              <a:path w="438150" h="69214">
                <a:moveTo>
                  <a:pt x="428809" y="4164"/>
                </a:moveTo>
                <a:lnTo>
                  <a:pt x="428625" y="4190"/>
                </a:lnTo>
                <a:lnTo>
                  <a:pt x="428844" y="4190"/>
                </a:lnTo>
                <a:close/>
              </a:path>
              <a:path w="438150" h="69214">
                <a:moveTo>
                  <a:pt x="429387" y="4063"/>
                </a:moveTo>
                <a:lnTo>
                  <a:pt x="428804" y="4161"/>
                </a:lnTo>
                <a:lnTo>
                  <a:pt x="429368" y="4084"/>
                </a:lnTo>
                <a:close/>
              </a:path>
              <a:path w="438150" h="69214">
                <a:moveTo>
                  <a:pt x="429387" y="4063"/>
                </a:moveTo>
                <a:lnTo>
                  <a:pt x="428672" y="4063"/>
                </a:lnTo>
                <a:lnTo>
                  <a:pt x="428804" y="4161"/>
                </a:lnTo>
                <a:lnTo>
                  <a:pt x="429387" y="4063"/>
                </a:lnTo>
                <a:close/>
              </a:path>
              <a:path w="438150" h="69214">
                <a:moveTo>
                  <a:pt x="429513" y="4063"/>
                </a:moveTo>
                <a:lnTo>
                  <a:pt x="429368" y="4084"/>
                </a:lnTo>
                <a:lnTo>
                  <a:pt x="429513" y="406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3081401" y="4946015"/>
            <a:ext cx="1217295" cy="552450"/>
            <a:chOff x="3081401" y="4946015"/>
            <a:chExt cx="1217295" cy="552450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89148" y="4999990"/>
              <a:ext cx="129920" cy="13068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081401" y="4946015"/>
              <a:ext cx="251460" cy="365760"/>
            </a:xfrm>
            <a:custGeom>
              <a:avLst/>
              <a:gdLst/>
              <a:ahLst/>
              <a:cxnLst/>
              <a:rect l="l" t="t" r="r" b="b"/>
              <a:pathLst>
                <a:path w="251460" h="365760">
                  <a:moveTo>
                    <a:pt x="65364" y="287401"/>
                  </a:moveTo>
                  <a:lnTo>
                    <a:pt x="45847" y="287401"/>
                  </a:lnTo>
                  <a:lnTo>
                    <a:pt x="31242" y="308356"/>
                  </a:lnTo>
                  <a:lnTo>
                    <a:pt x="19304" y="326263"/>
                  </a:lnTo>
                  <a:lnTo>
                    <a:pt x="19304" y="326390"/>
                  </a:lnTo>
                  <a:lnTo>
                    <a:pt x="9143" y="342392"/>
                  </a:lnTo>
                  <a:lnTo>
                    <a:pt x="2286" y="352933"/>
                  </a:lnTo>
                  <a:lnTo>
                    <a:pt x="1524" y="354457"/>
                  </a:lnTo>
                  <a:lnTo>
                    <a:pt x="0" y="359029"/>
                  </a:lnTo>
                  <a:lnTo>
                    <a:pt x="1269" y="365760"/>
                  </a:lnTo>
                  <a:lnTo>
                    <a:pt x="11556" y="364363"/>
                  </a:lnTo>
                  <a:lnTo>
                    <a:pt x="13883" y="360934"/>
                  </a:lnTo>
                  <a:lnTo>
                    <a:pt x="21336" y="350774"/>
                  </a:lnTo>
                  <a:lnTo>
                    <a:pt x="21590" y="350520"/>
                  </a:lnTo>
                  <a:lnTo>
                    <a:pt x="44196" y="317373"/>
                  </a:lnTo>
                  <a:lnTo>
                    <a:pt x="59055" y="296672"/>
                  </a:lnTo>
                  <a:lnTo>
                    <a:pt x="59181" y="296545"/>
                  </a:lnTo>
                  <a:lnTo>
                    <a:pt x="65364" y="287401"/>
                  </a:lnTo>
                  <a:close/>
                </a:path>
                <a:path w="251460" h="365760">
                  <a:moveTo>
                    <a:pt x="13969" y="360807"/>
                  </a:moveTo>
                  <a:lnTo>
                    <a:pt x="13843" y="360934"/>
                  </a:lnTo>
                  <a:lnTo>
                    <a:pt x="13969" y="360807"/>
                  </a:lnTo>
                  <a:close/>
                </a:path>
                <a:path w="251460" h="365760">
                  <a:moveTo>
                    <a:pt x="9143" y="342265"/>
                  </a:moveTo>
                  <a:close/>
                </a:path>
                <a:path w="251460" h="365760">
                  <a:moveTo>
                    <a:pt x="44286" y="317373"/>
                  </a:moveTo>
                  <a:lnTo>
                    <a:pt x="44196" y="317500"/>
                  </a:lnTo>
                  <a:lnTo>
                    <a:pt x="44286" y="317373"/>
                  </a:lnTo>
                  <a:close/>
                </a:path>
                <a:path w="251460" h="365760">
                  <a:moveTo>
                    <a:pt x="97103" y="240537"/>
                  </a:moveTo>
                  <a:lnTo>
                    <a:pt x="77850" y="240537"/>
                  </a:lnTo>
                  <a:lnTo>
                    <a:pt x="60960" y="265049"/>
                  </a:lnTo>
                  <a:lnTo>
                    <a:pt x="60832" y="265176"/>
                  </a:lnTo>
                  <a:lnTo>
                    <a:pt x="45719" y="287528"/>
                  </a:lnTo>
                  <a:lnTo>
                    <a:pt x="45847" y="287401"/>
                  </a:lnTo>
                  <a:lnTo>
                    <a:pt x="65364" y="287401"/>
                  </a:lnTo>
                  <a:lnTo>
                    <a:pt x="74294" y="274193"/>
                  </a:lnTo>
                  <a:lnTo>
                    <a:pt x="91186" y="249809"/>
                  </a:lnTo>
                  <a:lnTo>
                    <a:pt x="91312" y="249555"/>
                  </a:lnTo>
                  <a:lnTo>
                    <a:pt x="97103" y="240537"/>
                  </a:lnTo>
                  <a:close/>
                </a:path>
                <a:path w="251460" h="365760">
                  <a:moveTo>
                    <a:pt x="74382" y="274193"/>
                  </a:moveTo>
                  <a:lnTo>
                    <a:pt x="74294" y="274320"/>
                  </a:lnTo>
                  <a:lnTo>
                    <a:pt x="74382" y="274193"/>
                  </a:lnTo>
                  <a:close/>
                </a:path>
                <a:path w="251460" h="365760">
                  <a:moveTo>
                    <a:pt x="149523" y="163195"/>
                  </a:moveTo>
                  <a:lnTo>
                    <a:pt x="130048" y="163195"/>
                  </a:lnTo>
                  <a:lnTo>
                    <a:pt x="112394" y="189103"/>
                  </a:lnTo>
                  <a:lnTo>
                    <a:pt x="94361" y="214630"/>
                  </a:lnTo>
                  <a:lnTo>
                    <a:pt x="94234" y="214884"/>
                  </a:lnTo>
                  <a:lnTo>
                    <a:pt x="77597" y="240792"/>
                  </a:lnTo>
                  <a:lnTo>
                    <a:pt x="77850" y="240537"/>
                  </a:lnTo>
                  <a:lnTo>
                    <a:pt x="97103" y="240537"/>
                  </a:lnTo>
                  <a:lnTo>
                    <a:pt x="107786" y="223901"/>
                  </a:lnTo>
                  <a:lnTo>
                    <a:pt x="125730" y="198374"/>
                  </a:lnTo>
                  <a:lnTo>
                    <a:pt x="143382" y="172339"/>
                  </a:lnTo>
                  <a:lnTo>
                    <a:pt x="149523" y="163195"/>
                  </a:lnTo>
                  <a:close/>
                </a:path>
                <a:path w="251460" h="365760">
                  <a:moveTo>
                    <a:pt x="107950" y="223647"/>
                  </a:moveTo>
                  <a:lnTo>
                    <a:pt x="107696" y="223901"/>
                  </a:lnTo>
                  <a:lnTo>
                    <a:pt x="107950" y="223647"/>
                  </a:lnTo>
                  <a:close/>
                </a:path>
                <a:path w="251460" h="365760">
                  <a:moveTo>
                    <a:pt x="112394" y="188976"/>
                  </a:moveTo>
                  <a:close/>
                </a:path>
                <a:path w="251460" h="365760">
                  <a:moveTo>
                    <a:pt x="184656" y="112268"/>
                  </a:moveTo>
                  <a:lnTo>
                    <a:pt x="165481" y="112268"/>
                  </a:lnTo>
                  <a:lnTo>
                    <a:pt x="165226" y="112649"/>
                  </a:lnTo>
                  <a:lnTo>
                    <a:pt x="147828" y="136779"/>
                  </a:lnTo>
                  <a:lnTo>
                    <a:pt x="147700" y="137033"/>
                  </a:lnTo>
                  <a:lnTo>
                    <a:pt x="129921" y="163322"/>
                  </a:lnTo>
                  <a:lnTo>
                    <a:pt x="149523" y="163195"/>
                  </a:lnTo>
                  <a:lnTo>
                    <a:pt x="160950" y="146177"/>
                  </a:lnTo>
                  <a:lnTo>
                    <a:pt x="178435" y="121666"/>
                  </a:lnTo>
                  <a:lnTo>
                    <a:pt x="178688" y="121412"/>
                  </a:lnTo>
                  <a:lnTo>
                    <a:pt x="184656" y="112268"/>
                  </a:lnTo>
                  <a:close/>
                </a:path>
                <a:path w="251460" h="365760">
                  <a:moveTo>
                    <a:pt x="161036" y="146050"/>
                  </a:moveTo>
                  <a:lnTo>
                    <a:pt x="160909" y="146177"/>
                  </a:lnTo>
                  <a:lnTo>
                    <a:pt x="161036" y="146050"/>
                  </a:lnTo>
                  <a:close/>
                </a:path>
                <a:path w="251460" h="365760">
                  <a:moveTo>
                    <a:pt x="165442" y="112321"/>
                  </a:moveTo>
                  <a:lnTo>
                    <a:pt x="165206" y="112649"/>
                  </a:lnTo>
                  <a:lnTo>
                    <a:pt x="165442" y="112321"/>
                  </a:lnTo>
                  <a:close/>
                </a:path>
                <a:path w="251460" h="365760">
                  <a:moveTo>
                    <a:pt x="238378" y="0"/>
                  </a:moveTo>
                  <a:lnTo>
                    <a:pt x="210438" y="44450"/>
                  </a:lnTo>
                  <a:lnTo>
                    <a:pt x="196723" y="65151"/>
                  </a:lnTo>
                  <a:lnTo>
                    <a:pt x="181228" y="88518"/>
                  </a:lnTo>
                  <a:lnTo>
                    <a:pt x="165442" y="112321"/>
                  </a:lnTo>
                  <a:lnTo>
                    <a:pt x="184656" y="112268"/>
                  </a:lnTo>
                  <a:lnTo>
                    <a:pt x="194437" y="97282"/>
                  </a:lnTo>
                  <a:lnTo>
                    <a:pt x="209931" y="73787"/>
                  </a:lnTo>
                  <a:lnTo>
                    <a:pt x="223520" y="52832"/>
                  </a:lnTo>
                  <a:lnTo>
                    <a:pt x="223647" y="52705"/>
                  </a:lnTo>
                  <a:lnTo>
                    <a:pt x="251078" y="7874"/>
                  </a:lnTo>
                  <a:lnTo>
                    <a:pt x="238378" y="0"/>
                  </a:lnTo>
                  <a:close/>
                </a:path>
                <a:path w="251460" h="365760">
                  <a:moveTo>
                    <a:pt x="210438" y="44323"/>
                  </a:move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74517" y="4994021"/>
              <a:ext cx="410972" cy="17526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71240" y="5254371"/>
              <a:ext cx="726948" cy="243966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915845" y="4814315"/>
            <a:ext cx="841574" cy="285876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882260" y="4796282"/>
            <a:ext cx="392938" cy="298323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3671315" y="4668646"/>
            <a:ext cx="4589780" cy="1739264"/>
            <a:chOff x="3671315" y="4668646"/>
            <a:chExt cx="4589780" cy="1739264"/>
          </a:xfrm>
        </p:grpSpPr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82767" y="4668646"/>
              <a:ext cx="888425" cy="32638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88760" y="5008879"/>
              <a:ext cx="1773809" cy="63677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58078" y="5455030"/>
              <a:ext cx="616838" cy="38641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213093" y="5466460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9778" y="0"/>
                  </a:moveTo>
                  <a:lnTo>
                    <a:pt x="2793" y="0"/>
                  </a:lnTo>
                  <a:lnTo>
                    <a:pt x="0" y="2793"/>
                  </a:lnTo>
                  <a:lnTo>
                    <a:pt x="0" y="9778"/>
                  </a:lnTo>
                  <a:lnTo>
                    <a:pt x="2793" y="12572"/>
                  </a:lnTo>
                  <a:lnTo>
                    <a:pt x="9778" y="12572"/>
                  </a:lnTo>
                  <a:lnTo>
                    <a:pt x="12700" y="9778"/>
                  </a:lnTo>
                  <a:lnTo>
                    <a:pt x="12700" y="6222"/>
                  </a:lnTo>
                  <a:lnTo>
                    <a:pt x="12700" y="2793"/>
                  </a:lnTo>
                  <a:lnTo>
                    <a:pt x="977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47307" y="5553709"/>
              <a:ext cx="260350" cy="12632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57394" y="5193156"/>
              <a:ext cx="754942" cy="57504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639041" y="5567298"/>
              <a:ext cx="319673" cy="20476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71315" y="5656884"/>
              <a:ext cx="1790192" cy="75079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87821" y="5940907"/>
              <a:ext cx="567786" cy="21717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38569" y="6036995"/>
              <a:ext cx="86487" cy="7094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683882" y="5824638"/>
              <a:ext cx="241935" cy="25392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990587" y="5756664"/>
              <a:ext cx="499236" cy="27673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644891" y="5708992"/>
              <a:ext cx="615823" cy="218440"/>
            </a:xfrm>
            <a:prstGeom prst="rect">
              <a:avLst/>
            </a:prstGeom>
          </p:spPr>
        </p:pic>
      </p:grpSp>
      <p:pic>
        <p:nvPicPr>
          <p:cNvPr id="35" name="object 3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449440" y="4590034"/>
            <a:ext cx="652272" cy="349250"/>
          </a:xfrm>
          <a:prstGeom prst="rect">
            <a:avLst/>
          </a:prstGeom>
        </p:spPr>
      </p:pic>
      <p:sp>
        <p:nvSpPr>
          <p:cNvPr id="36" name="object 36"/>
          <p:cNvSpPr/>
          <p:nvPr/>
        </p:nvSpPr>
        <p:spPr>
          <a:xfrm>
            <a:off x="4399279" y="5415788"/>
            <a:ext cx="56515" cy="111125"/>
          </a:xfrm>
          <a:custGeom>
            <a:avLst/>
            <a:gdLst/>
            <a:ahLst/>
            <a:cxnLst/>
            <a:rect l="l" t="t" r="r" b="b"/>
            <a:pathLst>
              <a:path w="56514" h="111125">
                <a:moveTo>
                  <a:pt x="28999" y="73152"/>
                </a:moveTo>
                <a:lnTo>
                  <a:pt x="11811" y="73152"/>
                </a:lnTo>
                <a:lnTo>
                  <a:pt x="6477" y="84962"/>
                </a:lnTo>
                <a:lnTo>
                  <a:pt x="6096" y="85725"/>
                </a:lnTo>
                <a:lnTo>
                  <a:pt x="2032" y="98043"/>
                </a:lnTo>
                <a:lnTo>
                  <a:pt x="254" y="104775"/>
                </a:lnTo>
                <a:lnTo>
                  <a:pt x="0" y="107568"/>
                </a:lnTo>
                <a:lnTo>
                  <a:pt x="508" y="110617"/>
                </a:lnTo>
                <a:lnTo>
                  <a:pt x="13208" y="110490"/>
                </a:lnTo>
                <a:lnTo>
                  <a:pt x="13716" y="109600"/>
                </a:lnTo>
                <a:lnTo>
                  <a:pt x="16383" y="103631"/>
                </a:lnTo>
                <a:lnTo>
                  <a:pt x="16510" y="103250"/>
                </a:lnTo>
                <a:lnTo>
                  <a:pt x="20891" y="91567"/>
                </a:lnTo>
                <a:lnTo>
                  <a:pt x="26289" y="79756"/>
                </a:lnTo>
                <a:lnTo>
                  <a:pt x="26543" y="79375"/>
                </a:lnTo>
                <a:lnTo>
                  <a:pt x="28999" y="73152"/>
                </a:lnTo>
                <a:close/>
              </a:path>
              <a:path w="56514" h="111125">
                <a:moveTo>
                  <a:pt x="21082" y="91059"/>
                </a:moveTo>
                <a:lnTo>
                  <a:pt x="20828" y="91567"/>
                </a:lnTo>
                <a:lnTo>
                  <a:pt x="21082" y="91059"/>
                </a:lnTo>
                <a:close/>
              </a:path>
              <a:path w="56514" h="111125">
                <a:moveTo>
                  <a:pt x="41910" y="0"/>
                </a:moveTo>
                <a:lnTo>
                  <a:pt x="23622" y="44196"/>
                </a:lnTo>
                <a:lnTo>
                  <a:pt x="17399" y="58928"/>
                </a:lnTo>
                <a:lnTo>
                  <a:pt x="17399" y="59055"/>
                </a:lnTo>
                <a:lnTo>
                  <a:pt x="11684" y="73406"/>
                </a:lnTo>
                <a:lnTo>
                  <a:pt x="11811" y="73152"/>
                </a:lnTo>
                <a:lnTo>
                  <a:pt x="28999" y="73152"/>
                </a:lnTo>
                <a:lnTo>
                  <a:pt x="32207" y="65024"/>
                </a:lnTo>
                <a:lnTo>
                  <a:pt x="32309" y="64896"/>
                </a:lnTo>
                <a:lnTo>
                  <a:pt x="38227" y="50165"/>
                </a:lnTo>
                <a:lnTo>
                  <a:pt x="56007" y="5842"/>
                </a:lnTo>
                <a:lnTo>
                  <a:pt x="41910" y="0"/>
                </a:lnTo>
                <a:close/>
              </a:path>
              <a:path w="56514" h="111125">
                <a:moveTo>
                  <a:pt x="32309" y="64896"/>
                </a:moveTo>
                <a:lnTo>
                  <a:pt x="32258" y="65024"/>
                </a:lnTo>
                <a:lnTo>
                  <a:pt x="32309" y="6489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7" name="object 37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400675" y="5132070"/>
            <a:ext cx="534924" cy="235966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954391" y="5263260"/>
            <a:ext cx="623569" cy="388111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8820150" y="5186807"/>
            <a:ext cx="1674495" cy="852169"/>
            <a:chOff x="8820150" y="5186807"/>
            <a:chExt cx="1674495" cy="852169"/>
          </a:xfrm>
        </p:grpSpPr>
        <p:pic>
          <p:nvPicPr>
            <p:cNvPr id="40" name="object 4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820150" y="5186807"/>
              <a:ext cx="758951" cy="33909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382887" y="5478640"/>
              <a:ext cx="1111504" cy="560184"/>
            </a:xfrm>
            <a:prstGeom prst="rect">
              <a:avLst/>
            </a:prstGeom>
          </p:spPr>
        </p:pic>
      </p:grpSp>
      <p:pic>
        <p:nvPicPr>
          <p:cNvPr id="42" name="object 42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8505020" y="5723686"/>
            <a:ext cx="705495" cy="368300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0594847" y="5501030"/>
            <a:ext cx="837056" cy="57464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281" y="309372"/>
            <a:ext cx="10148506" cy="583387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012" y="1100327"/>
            <a:ext cx="5748528" cy="481126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356603" y="984503"/>
            <a:ext cx="5648325" cy="4817110"/>
            <a:chOff x="6356603" y="984503"/>
            <a:chExt cx="5648325" cy="481711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56603" y="984503"/>
              <a:ext cx="5647944" cy="48112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12072" y="3822191"/>
              <a:ext cx="498094" cy="33273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97950" y="4338446"/>
              <a:ext cx="687705" cy="846455"/>
            </a:xfrm>
            <a:custGeom>
              <a:avLst/>
              <a:gdLst/>
              <a:ahLst/>
              <a:cxnLst/>
              <a:rect l="l" t="t" r="r" b="b"/>
              <a:pathLst>
                <a:path w="687704" h="846454">
                  <a:moveTo>
                    <a:pt x="205486" y="57150"/>
                  </a:moveTo>
                  <a:lnTo>
                    <a:pt x="205295" y="57111"/>
                  </a:lnTo>
                  <a:lnTo>
                    <a:pt x="205105" y="57150"/>
                  </a:lnTo>
                  <a:lnTo>
                    <a:pt x="205486" y="57150"/>
                  </a:lnTo>
                  <a:close/>
                </a:path>
                <a:path w="687704" h="846454">
                  <a:moveTo>
                    <a:pt x="384683" y="143522"/>
                  </a:moveTo>
                  <a:lnTo>
                    <a:pt x="384556" y="142976"/>
                  </a:lnTo>
                  <a:lnTo>
                    <a:pt x="384568" y="143522"/>
                  </a:lnTo>
                  <a:close/>
                </a:path>
                <a:path w="687704" h="846454">
                  <a:moveTo>
                    <a:pt x="401447" y="142240"/>
                  </a:moveTo>
                  <a:lnTo>
                    <a:pt x="401193" y="139700"/>
                  </a:lnTo>
                  <a:lnTo>
                    <a:pt x="400113" y="134620"/>
                  </a:lnTo>
                  <a:lnTo>
                    <a:pt x="399580" y="132092"/>
                  </a:lnTo>
                  <a:lnTo>
                    <a:pt x="398780" y="128270"/>
                  </a:lnTo>
                  <a:lnTo>
                    <a:pt x="397764" y="125742"/>
                  </a:lnTo>
                  <a:lnTo>
                    <a:pt x="391287" y="115570"/>
                  </a:lnTo>
                  <a:lnTo>
                    <a:pt x="391033" y="114300"/>
                  </a:lnTo>
                  <a:lnTo>
                    <a:pt x="384683" y="105232"/>
                  </a:lnTo>
                  <a:lnTo>
                    <a:pt x="384683" y="143522"/>
                  </a:lnTo>
                  <a:lnTo>
                    <a:pt x="384683" y="163842"/>
                  </a:lnTo>
                  <a:lnTo>
                    <a:pt x="384568" y="165100"/>
                  </a:lnTo>
                  <a:lnTo>
                    <a:pt x="383667" y="175272"/>
                  </a:lnTo>
                  <a:lnTo>
                    <a:pt x="383921" y="175272"/>
                  </a:lnTo>
                  <a:lnTo>
                    <a:pt x="381076" y="186372"/>
                  </a:lnTo>
                  <a:lnTo>
                    <a:pt x="380923" y="186690"/>
                  </a:lnTo>
                  <a:lnTo>
                    <a:pt x="375793" y="198120"/>
                  </a:lnTo>
                  <a:lnTo>
                    <a:pt x="376174" y="196850"/>
                  </a:lnTo>
                  <a:lnTo>
                    <a:pt x="369062" y="209550"/>
                  </a:lnTo>
                  <a:lnTo>
                    <a:pt x="369443" y="209550"/>
                  </a:lnTo>
                  <a:lnTo>
                    <a:pt x="360807" y="222250"/>
                  </a:lnTo>
                  <a:lnTo>
                    <a:pt x="361442" y="220992"/>
                  </a:lnTo>
                  <a:lnTo>
                    <a:pt x="351028" y="232422"/>
                  </a:lnTo>
                  <a:lnTo>
                    <a:pt x="351790" y="232422"/>
                  </a:lnTo>
                  <a:lnTo>
                    <a:pt x="339598" y="242570"/>
                  </a:lnTo>
                  <a:lnTo>
                    <a:pt x="339725" y="242570"/>
                  </a:lnTo>
                  <a:lnTo>
                    <a:pt x="327152" y="252742"/>
                  </a:lnTo>
                  <a:lnTo>
                    <a:pt x="328295" y="252742"/>
                  </a:lnTo>
                  <a:lnTo>
                    <a:pt x="314960" y="260350"/>
                  </a:lnTo>
                  <a:lnTo>
                    <a:pt x="315087" y="259092"/>
                  </a:lnTo>
                  <a:lnTo>
                    <a:pt x="301752" y="266700"/>
                  </a:lnTo>
                  <a:lnTo>
                    <a:pt x="302260" y="266700"/>
                  </a:lnTo>
                  <a:lnTo>
                    <a:pt x="288671" y="273050"/>
                  </a:lnTo>
                  <a:lnTo>
                    <a:pt x="289052" y="273050"/>
                  </a:lnTo>
                  <a:lnTo>
                    <a:pt x="275463" y="278142"/>
                  </a:lnTo>
                  <a:lnTo>
                    <a:pt x="278130" y="276872"/>
                  </a:lnTo>
                  <a:lnTo>
                    <a:pt x="225044" y="276872"/>
                  </a:lnTo>
                  <a:lnTo>
                    <a:pt x="204203" y="273050"/>
                  </a:lnTo>
                  <a:lnTo>
                    <a:pt x="197358" y="271792"/>
                  </a:lnTo>
                  <a:lnTo>
                    <a:pt x="197993" y="273050"/>
                  </a:lnTo>
                  <a:lnTo>
                    <a:pt x="184658" y="269240"/>
                  </a:lnTo>
                  <a:lnTo>
                    <a:pt x="185166" y="269240"/>
                  </a:lnTo>
                  <a:lnTo>
                    <a:pt x="170815" y="264172"/>
                  </a:lnTo>
                  <a:lnTo>
                    <a:pt x="171196" y="264172"/>
                  </a:lnTo>
                  <a:lnTo>
                    <a:pt x="156464" y="257822"/>
                  </a:lnTo>
                  <a:lnTo>
                    <a:pt x="156845" y="257822"/>
                  </a:lnTo>
                  <a:lnTo>
                    <a:pt x="142494" y="251472"/>
                  </a:lnTo>
                  <a:lnTo>
                    <a:pt x="127381" y="243840"/>
                  </a:lnTo>
                  <a:lnTo>
                    <a:pt x="127508" y="243840"/>
                  </a:lnTo>
                  <a:lnTo>
                    <a:pt x="114223" y="236220"/>
                  </a:lnTo>
                  <a:lnTo>
                    <a:pt x="112014" y="234950"/>
                  </a:lnTo>
                  <a:lnTo>
                    <a:pt x="112522" y="236220"/>
                  </a:lnTo>
                  <a:lnTo>
                    <a:pt x="97663" y="226072"/>
                  </a:lnTo>
                  <a:lnTo>
                    <a:pt x="97790" y="226072"/>
                  </a:lnTo>
                  <a:lnTo>
                    <a:pt x="83439" y="217170"/>
                  </a:lnTo>
                  <a:lnTo>
                    <a:pt x="83693" y="217170"/>
                  </a:lnTo>
                  <a:lnTo>
                    <a:pt x="69596" y="207022"/>
                  </a:lnTo>
                  <a:lnTo>
                    <a:pt x="69850" y="207022"/>
                  </a:lnTo>
                  <a:lnTo>
                    <a:pt x="58039" y="198120"/>
                  </a:lnTo>
                  <a:lnTo>
                    <a:pt x="58293" y="198120"/>
                  </a:lnTo>
                  <a:lnTo>
                    <a:pt x="47117" y="187972"/>
                  </a:lnTo>
                  <a:lnTo>
                    <a:pt x="47752" y="187972"/>
                  </a:lnTo>
                  <a:lnTo>
                    <a:pt x="38735" y="177800"/>
                  </a:lnTo>
                  <a:lnTo>
                    <a:pt x="39116" y="177800"/>
                  </a:lnTo>
                  <a:lnTo>
                    <a:pt x="31115" y="167640"/>
                  </a:lnTo>
                  <a:lnTo>
                    <a:pt x="31242" y="167640"/>
                  </a:lnTo>
                  <a:lnTo>
                    <a:pt x="24765" y="157492"/>
                  </a:lnTo>
                  <a:lnTo>
                    <a:pt x="25146" y="157492"/>
                  </a:lnTo>
                  <a:lnTo>
                    <a:pt x="19685" y="148590"/>
                  </a:lnTo>
                  <a:lnTo>
                    <a:pt x="19939" y="148590"/>
                  </a:lnTo>
                  <a:lnTo>
                    <a:pt x="16154" y="139700"/>
                  </a:lnTo>
                  <a:lnTo>
                    <a:pt x="15836" y="138963"/>
                  </a:lnTo>
                  <a:lnTo>
                    <a:pt x="15722" y="138442"/>
                  </a:lnTo>
                  <a:lnTo>
                    <a:pt x="14376" y="132092"/>
                  </a:lnTo>
                  <a:lnTo>
                    <a:pt x="14097" y="130746"/>
                  </a:lnTo>
                  <a:lnTo>
                    <a:pt x="14097" y="129540"/>
                  </a:lnTo>
                  <a:lnTo>
                    <a:pt x="14097" y="101600"/>
                  </a:lnTo>
                  <a:lnTo>
                    <a:pt x="14732" y="96520"/>
                  </a:lnTo>
                  <a:lnTo>
                    <a:pt x="14605" y="97790"/>
                  </a:lnTo>
                  <a:lnTo>
                    <a:pt x="14947" y="96520"/>
                  </a:lnTo>
                  <a:lnTo>
                    <a:pt x="15646" y="93992"/>
                  </a:lnTo>
                  <a:lnTo>
                    <a:pt x="15836" y="93281"/>
                  </a:lnTo>
                  <a:lnTo>
                    <a:pt x="16129" y="92722"/>
                  </a:lnTo>
                  <a:lnTo>
                    <a:pt x="18034" y="88900"/>
                  </a:lnTo>
                  <a:lnTo>
                    <a:pt x="17780" y="88900"/>
                  </a:lnTo>
                  <a:lnTo>
                    <a:pt x="21082" y="83820"/>
                  </a:lnTo>
                  <a:lnTo>
                    <a:pt x="20320" y="85090"/>
                  </a:lnTo>
                  <a:lnTo>
                    <a:pt x="21259" y="83820"/>
                  </a:lnTo>
                  <a:lnTo>
                    <a:pt x="25019" y="78740"/>
                  </a:lnTo>
                  <a:lnTo>
                    <a:pt x="30099" y="73672"/>
                  </a:lnTo>
                  <a:lnTo>
                    <a:pt x="29591" y="73672"/>
                  </a:lnTo>
                  <a:lnTo>
                    <a:pt x="35687" y="68592"/>
                  </a:lnTo>
                  <a:lnTo>
                    <a:pt x="35179" y="68592"/>
                  </a:lnTo>
                  <a:lnTo>
                    <a:pt x="53213" y="54622"/>
                  </a:lnTo>
                  <a:lnTo>
                    <a:pt x="52451" y="55892"/>
                  </a:lnTo>
                  <a:lnTo>
                    <a:pt x="54533" y="54622"/>
                  </a:lnTo>
                  <a:lnTo>
                    <a:pt x="62865" y="49542"/>
                  </a:lnTo>
                  <a:lnTo>
                    <a:pt x="62992" y="49542"/>
                  </a:lnTo>
                  <a:lnTo>
                    <a:pt x="74803" y="41922"/>
                  </a:lnTo>
                  <a:lnTo>
                    <a:pt x="74168" y="41922"/>
                  </a:lnTo>
                  <a:lnTo>
                    <a:pt x="87122" y="35572"/>
                  </a:lnTo>
                  <a:lnTo>
                    <a:pt x="86868" y="36842"/>
                  </a:lnTo>
                  <a:lnTo>
                    <a:pt x="89535" y="35572"/>
                  </a:lnTo>
                  <a:lnTo>
                    <a:pt x="100203" y="30492"/>
                  </a:lnTo>
                  <a:lnTo>
                    <a:pt x="99949" y="30492"/>
                  </a:lnTo>
                  <a:lnTo>
                    <a:pt x="114808" y="24142"/>
                  </a:lnTo>
                  <a:lnTo>
                    <a:pt x="114173" y="25400"/>
                  </a:lnTo>
                  <a:lnTo>
                    <a:pt x="117944" y="24142"/>
                  </a:lnTo>
                  <a:lnTo>
                    <a:pt x="129286" y="20320"/>
                  </a:lnTo>
                  <a:lnTo>
                    <a:pt x="129032" y="20320"/>
                  </a:lnTo>
                  <a:lnTo>
                    <a:pt x="144780" y="16522"/>
                  </a:lnTo>
                  <a:lnTo>
                    <a:pt x="144526" y="16522"/>
                  </a:lnTo>
                  <a:lnTo>
                    <a:pt x="160655" y="13970"/>
                  </a:lnTo>
                  <a:lnTo>
                    <a:pt x="245491" y="13970"/>
                  </a:lnTo>
                  <a:lnTo>
                    <a:pt x="256667" y="16522"/>
                  </a:lnTo>
                  <a:lnTo>
                    <a:pt x="256921" y="16522"/>
                  </a:lnTo>
                  <a:lnTo>
                    <a:pt x="266065" y="17792"/>
                  </a:lnTo>
                  <a:lnTo>
                    <a:pt x="265049" y="17792"/>
                  </a:lnTo>
                  <a:lnTo>
                    <a:pt x="273050" y="20320"/>
                  </a:lnTo>
                  <a:lnTo>
                    <a:pt x="272415" y="20320"/>
                  </a:lnTo>
                  <a:lnTo>
                    <a:pt x="278257" y="22872"/>
                  </a:lnTo>
                  <a:lnTo>
                    <a:pt x="277495" y="22872"/>
                  </a:lnTo>
                  <a:lnTo>
                    <a:pt x="282194" y="25400"/>
                  </a:lnTo>
                  <a:lnTo>
                    <a:pt x="281940" y="25400"/>
                  </a:lnTo>
                  <a:lnTo>
                    <a:pt x="285242" y="27940"/>
                  </a:lnTo>
                  <a:lnTo>
                    <a:pt x="284353" y="27940"/>
                  </a:lnTo>
                  <a:lnTo>
                    <a:pt x="287655" y="31750"/>
                  </a:lnTo>
                  <a:lnTo>
                    <a:pt x="287909" y="31750"/>
                  </a:lnTo>
                  <a:lnTo>
                    <a:pt x="291211" y="35572"/>
                  </a:lnTo>
                  <a:lnTo>
                    <a:pt x="290830" y="34290"/>
                  </a:lnTo>
                  <a:lnTo>
                    <a:pt x="292214" y="36614"/>
                  </a:lnTo>
                  <a:lnTo>
                    <a:pt x="282448" y="35572"/>
                  </a:lnTo>
                  <a:lnTo>
                    <a:pt x="281559" y="35572"/>
                  </a:lnTo>
                  <a:lnTo>
                    <a:pt x="267843" y="34290"/>
                  </a:lnTo>
                  <a:lnTo>
                    <a:pt x="250571" y="35572"/>
                  </a:lnTo>
                  <a:lnTo>
                    <a:pt x="224917" y="35572"/>
                  </a:lnTo>
                  <a:lnTo>
                    <a:pt x="222885" y="36842"/>
                  </a:lnTo>
                  <a:lnTo>
                    <a:pt x="201422" y="43192"/>
                  </a:lnTo>
                  <a:lnTo>
                    <a:pt x="200914" y="43192"/>
                  </a:lnTo>
                  <a:lnTo>
                    <a:pt x="181229" y="50800"/>
                  </a:lnTo>
                  <a:lnTo>
                    <a:pt x="205295" y="57111"/>
                  </a:lnTo>
                  <a:lnTo>
                    <a:pt x="226949" y="52070"/>
                  </a:lnTo>
                  <a:lnTo>
                    <a:pt x="267335" y="52070"/>
                  </a:lnTo>
                  <a:lnTo>
                    <a:pt x="281051" y="53340"/>
                  </a:lnTo>
                  <a:lnTo>
                    <a:pt x="280289" y="53340"/>
                  </a:lnTo>
                  <a:lnTo>
                    <a:pt x="292100" y="54622"/>
                  </a:lnTo>
                  <a:lnTo>
                    <a:pt x="290576" y="54622"/>
                  </a:lnTo>
                  <a:lnTo>
                    <a:pt x="300990" y="57150"/>
                  </a:lnTo>
                  <a:lnTo>
                    <a:pt x="300609" y="57150"/>
                  </a:lnTo>
                  <a:lnTo>
                    <a:pt x="307695" y="59956"/>
                  </a:lnTo>
                  <a:lnTo>
                    <a:pt x="313690" y="69850"/>
                  </a:lnTo>
                  <a:lnTo>
                    <a:pt x="320624" y="66268"/>
                  </a:lnTo>
                  <a:lnTo>
                    <a:pt x="324104" y="68592"/>
                  </a:lnTo>
                  <a:lnTo>
                    <a:pt x="324231" y="68592"/>
                  </a:lnTo>
                  <a:lnTo>
                    <a:pt x="331851" y="73672"/>
                  </a:lnTo>
                  <a:lnTo>
                    <a:pt x="331343" y="73672"/>
                  </a:lnTo>
                  <a:lnTo>
                    <a:pt x="339217" y="80022"/>
                  </a:lnTo>
                  <a:lnTo>
                    <a:pt x="338582" y="78740"/>
                  </a:lnTo>
                  <a:lnTo>
                    <a:pt x="346075" y="86372"/>
                  </a:lnTo>
                  <a:lnTo>
                    <a:pt x="345567" y="85090"/>
                  </a:lnTo>
                  <a:lnTo>
                    <a:pt x="353314" y="93992"/>
                  </a:lnTo>
                  <a:lnTo>
                    <a:pt x="361569" y="104140"/>
                  </a:lnTo>
                  <a:lnTo>
                    <a:pt x="361188" y="102870"/>
                  </a:lnTo>
                  <a:lnTo>
                    <a:pt x="369062" y="113042"/>
                  </a:lnTo>
                  <a:lnTo>
                    <a:pt x="368935" y="113042"/>
                  </a:lnTo>
                  <a:lnTo>
                    <a:pt x="376936" y="124472"/>
                  </a:lnTo>
                  <a:lnTo>
                    <a:pt x="376682" y="124472"/>
                  </a:lnTo>
                  <a:lnTo>
                    <a:pt x="382460" y="133540"/>
                  </a:lnTo>
                  <a:lnTo>
                    <a:pt x="384556" y="142976"/>
                  </a:lnTo>
                  <a:lnTo>
                    <a:pt x="384556" y="142240"/>
                  </a:lnTo>
                  <a:lnTo>
                    <a:pt x="384683" y="143522"/>
                  </a:lnTo>
                  <a:lnTo>
                    <a:pt x="384683" y="105232"/>
                  </a:lnTo>
                  <a:lnTo>
                    <a:pt x="383032" y="102870"/>
                  </a:lnTo>
                  <a:lnTo>
                    <a:pt x="375158" y="92722"/>
                  </a:lnTo>
                  <a:lnTo>
                    <a:pt x="374650" y="91440"/>
                  </a:lnTo>
                  <a:lnTo>
                    <a:pt x="368744" y="85090"/>
                  </a:lnTo>
                  <a:lnTo>
                    <a:pt x="366395" y="82550"/>
                  </a:lnTo>
                  <a:lnTo>
                    <a:pt x="366522" y="82550"/>
                  </a:lnTo>
                  <a:lnTo>
                    <a:pt x="363308" y="78740"/>
                  </a:lnTo>
                  <a:lnTo>
                    <a:pt x="359029" y="73672"/>
                  </a:lnTo>
                  <a:lnTo>
                    <a:pt x="358521" y="73672"/>
                  </a:lnTo>
                  <a:lnTo>
                    <a:pt x="350901" y="66040"/>
                  </a:lnTo>
                  <a:lnTo>
                    <a:pt x="342265" y="59690"/>
                  </a:lnTo>
                  <a:lnTo>
                    <a:pt x="341757" y="58420"/>
                  </a:lnTo>
                  <a:lnTo>
                    <a:pt x="336130" y="54622"/>
                  </a:lnTo>
                  <a:lnTo>
                    <a:pt x="334264" y="53340"/>
                  </a:lnTo>
                  <a:lnTo>
                    <a:pt x="334518" y="54622"/>
                  </a:lnTo>
                  <a:lnTo>
                    <a:pt x="326898" y="48272"/>
                  </a:lnTo>
                  <a:lnTo>
                    <a:pt x="325247" y="48272"/>
                  </a:lnTo>
                  <a:lnTo>
                    <a:pt x="316992" y="44450"/>
                  </a:lnTo>
                  <a:lnTo>
                    <a:pt x="316484" y="44450"/>
                  </a:lnTo>
                  <a:lnTo>
                    <a:pt x="306933" y="40690"/>
                  </a:lnTo>
                  <a:lnTo>
                    <a:pt x="304800" y="36842"/>
                  </a:lnTo>
                  <a:lnTo>
                    <a:pt x="304673" y="36842"/>
                  </a:lnTo>
                  <a:lnTo>
                    <a:pt x="303022" y="34290"/>
                  </a:lnTo>
                  <a:lnTo>
                    <a:pt x="301371" y="31750"/>
                  </a:lnTo>
                  <a:lnTo>
                    <a:pt x="301498" y="31750"/>
                  </a:lnTo>
                  <a:lnTo>
                    <a:pt x="299085" y="27940"/>
                  </a:lnTo>
                  <a:lnTo>
                    <a:pt x="295910" y="24142"/>
                  </a:lnTo>
                  <a:lnTo>
                    <a:pt x="296037" y="24142"/>
                  </a:lnTo>
                  <a:lnTo>
                    <a:pt x="292862" y="20320"/>
                  </a:lnTo>
                  <a:lnTo>
                    <a:pt x="291973" y="19050"/>
                  </a:lnTo>
                  <a:lnTo>
                    <a:pt x="288798" y="16522"/>
                  </a:lnTo>
                  <a:lnTo>
                    <a:pt x="288544" y="16522"/>
                  </a:lnTo>
                  <a:lnTo>
                    <a:pt x="283972" y="13970"/>
                  </a:lnTo>
                  <a:lnTo>
                    <a:pt x="283210" y="12700"/>
                  </a:lnTo>
                  <a:lnTo>
                    <a:pt x="277622" y="10172"/>
                  </a:lnTo>
                  <a:lnTo>
                    <a:pt x="276987" y="10172"/>
                  </a:lnTo>
                  <a:lnTo>
                    <a:pt x="269113" y="6350"/>
                  </a:lnTo>
                  <a:lnTo>
                    <a:pt x="268351" y="6350"/>
                  </a:lnTo>
                  <a:lnTo>
                    <a:pt x="259461" y="5092"/>
                  </a:lnTo>
                  <a:lnTo>
                    <a:pt x="248285" y="1270"/>
                  </a:lnTo>
                  <a:lnTo>
                    <a:pt x="234696" y="1270"/>
                  </a:lnTo>
                  <a:lnTo>
                    <a:pt x="220472" y="0"/>
                  </a:lnTo>
                  <a:lnTo>
                    <a:pt x="157988" y="0"/>
                  </a:lnTo>
                  <a:lnTo>
                    <a:pt x="141732" y="2540"/>
                  </a:lnTo>
                  <a:lnTo>
                    <a:pt x="141478" y="2540"/>
                  </a:lnTo>
                  <a:lnTo>
                    <a:pt x="125603" y="7620"/>
                  </a:lnTo>
                  <a:lnTo>
                    <a:pt x="125349" y="7620"/>
                  </a:lnTo>
                  <a:lnTo>
                    <a:pt x="110236" y="11442"/>
                  </a:lnTo>
                  <a:lnTo>
                    <a:pt x="109601" y="11442"/>
                  </a:lnTo>
                  <a:lnTo>
                    <a:pt x="94869" y="17792"/>
                  </a:lnTo>
                  <a:lnTo>
                    <a:pt x="94615" y="17792"/>
                  </a:lnTo>
                  <a:lnTo>
                    <a:pt x="81280" y="22872"/>
                  </a:lnTo>
                  <a:lnTo>
                    <a:pt x="81026" y="22872"/>
                  </a:lnTo>
                  <a:lnTo>
                    <a:pt x="68072" y="29222"/>
                  </a:lnTo>
                  <a:lnTo>
                    <a:pt x="67437" y="29222"/>
                  </a:lnTo>
                  <a:lnTo>
                    <a:pt x="55499" y="36842"/>
                  </a:lnTo>
                  <a:lnTo>
                    <a:pt x="55626" y="36842"/>
                  </a:lnTo>
                  <a:lnTo>
                    <a:pt x="45212" y="43192"/>
                  </a:lnTo>
                  <a:lnTo>
                    <a:pt x="44450" y="43192"/>
                  </a:lnTo>
                  <a:lnTo>
                    <a:pt x="26416" y="57150"/>
                  </a:lnTo>
                  <a:lnTo>
                    <a:pt x="25908" y="58420"/>
                  </a:lnTo>
                  <a:lnTo>
                    <a:pt x="19812" y="63500"/>
                  </a:lnTo>
                  <a:lnTo>
                    <a:pt x="19304" y="64770"/>
                  </a:lnTo>
                  <a:lnTo>
                    <a:pt x="14224" y="69850"/>
                  </a:lnTo>
                  <a:lnTo>
                    <a:pt x="9525" y="74942"/>
                  </a:lnTo>
                  <a:lnTo>
                    <a:pt x="8890" y="76200"/>
                  </a:lnTo>
                  <a:lnTo>
                    <a:pt x="5588" y="81292"/>
                  </a:lnTo>
                  <a:lnTo>
                    <a:pt x="2794" y="87642"/>
                  </a:lnTo>
                  <a:lnTo>
                    <a:pt x="889" y="93992"/>
                  </a:lnTo>
                  <a:lnTo>
                    <a:pt x="0" y="100342"/>
                  </a:lnTo>
                  <a:lnTo>
                    <a:pt x="0" y="132092"/>
                  </a:lnTo>
                  <a:lnTo>
                    <a:pt x="292" y="133540"/>
                  </a:lnTo>
                  <a:lnTo>
                    <a:pt x="2413" y="142240"/>
                  </a:lnTo>
                  <a:lnTo>
                    <a:pt x="2794" y="143522"/>
                  </a:lnTo>
                  <a:lnTo>
                    <a:pt x="6985" y="153670"/>
                  </a:lnTo>
                  <a:lnTo>
                    <a:pt x="7366" y="154940"/>
                  </a:lnTo>
                  <a:lnTo>
                    <a:pt x="12700" y="165100"/>
                  </a:lnTo>
                  <a:lnTo>
                    <a:pt x="13081" y="165100"/>
                  </a:lnTo>
                  <a:lnTo>
                    <a:pt x="19558" y="175272"/>
                  </a:lnTo>
                  <a:lnTo>
                    <a:pt x="19685" y="175272"/>
                  </a:lnTo>
                  <a:lnTo>
                    <a:pt x="27559" y="186690"/>
                  </a:lnTo>
                  <a:lnTo>
                    <a:pt x="27813" y="186690"/>
                  </a:lnTo>
                  <a:lnTo>
                    <a:pt x="36830" y="198120"/>
                  </a:lnTo>
                  <a:lnTo>
                    <a:pt x="37592" y="198120"/>
                  </a:lnTo>
                  <a:lnTo>
                    <a:pt x="48641" y="208292"/>
                  </a:lnTo>
                  <a:lnTo>
                    <a:pt x="48895" y="208292"/>
                  </a:lnTo>
                  <a:lnTo>
                    <a:pt x="60706" y="218440"/>
                  </a:lnTo>
                  <a:lnTo>
                    <a:pt x="60960" y="218440"/>
                  </a:lnTo>
                  <a:lnTo>
                    <a:pt x="75057" y="228600"/>
                  </a:lnTo>
                  <a:lnTo>
                    <a:pt x="104521" y="248920"/>
                  </a:lnTo>
                  <a:lnTo>
                    <a:pt x="105029" y="248920"/>
                  </a:lnTo>
                  <a:lnTo>
                    <a:pt x="120523" y="256540"/>
                  </a:lnTo>
                  <a:lnTo>
                    <a:pt x="120650" y="256540"/>
                  </a:lnTo>
                  <a:lnTo>
                    <a:pt x="150622" y="271792"/>
                  </a:lnTo>
                  <a:lnTo>
                    <a:pt x="165354" y="278142"/>
                  </a:lnTo>
                  <a:lnTo>
                    <a:pt x="165862" y="278142"/>
                  </a:lnTo>
                  <a:lnTo>
                    <a:pt x="180213" y="283222"/>
                  </a:lnTo>
                  <a:lnTo>
                    <a:pt x="194056" y="287020"/>
                  </a:lnTo>
                  <a:lnTo>
                    <a:pt x="222377" y="292100"/>
                  </a:lnTo>
                  <a:lnTo>
                    <a:pt x="280797" y="292100"/>
                  </a:lnTo>
                  <a:lnTo>
                    <a:pt x="294513" y="287020"/>
                  </a:lnTo>
                  <a:lnTo>
                    <a:pt x="294894" y="287020"/>
                  </a:lnTo>
                  <a:lnTo>
                    <a:pt x="308610" y="280670"/>
                  </a:lnTo>
                  <a:lnTo>
                    <a:pt x="309118" y="280670"/>
                  </a:lnTo>
                  <a:lnTo>
                    <a:pt x="322453" y="273050"/>
                  </a:lnTo>
                  <a:lnTo>
                    <a:pt x="322707" y="273050"/>
                  </a:lnTo>
                  <a:lnTo>
                    <a:pt x="335915" y="265442"/>
                  </a:lnTo>
                  <a:lnTo>
                    <a:pt x="337058" y="265442"/>
                  </a:lnTo>
                  <a:lnTo>
                    <a:pt x="342696" y="260350"/>
                  </a:lnTo>
                  <a:lnTo>
                    <a:pt x="349758" y="254000"/>
                  </a:lnTo>
                  <a:lnTo>
                    <a:pt x="362839" y="243840"/>
                  </a:lnTo>
                  <a:lnTo>
                    <a:pt x="373253" y="232422"/>
                  </a:lnTo>
                  <a:lnTo>
                    <a:pt x="374015" y="231140"/>
                  </a:lnTo>
                  <a:lnTo>
                    <a:pt x="380060" y="222250"/>
                  </a:lnTo>
                  <a:lnTo>
                    <a:pt x="382651" y="218440"/>
                  </a:lnTo>
                  <a:lnTo>
                    <a:pt x="382905" y="218440"/>
                  </a:lnTo>
                  <a:lnTo>
                    <a:pt x="390271" y="205740"/>
                  </a:lnTo>
                  <a:lnTo>
                    <a:pt x="390652" y="204470"/>
                  </a:lnTo>
                  <a:lnTo>
                    <a:pt x="393509" y="198120"/>
                  </a:lnTo>
                  <a:lnTo>
                    <a:pt x="396367" y="191770"/>
                  </a:lnTo>
                  <a:lnTo>
                    <a:pt x="397002" y="190500"/>
                  </a:lnTo>
                  <a:lnTo>
                    <a:pt x="398297" y="185420"/>
                  </a:lnTo>
                  <a:lnTo>
                    <a:pt x="399923" y="179070"/>
                  </a:lnTo>
                  <a:lnTo>
                    <a:pt x="401193" y="165100"/>
                  </a:lnTo>
                  <a:lnTo>
                    <a:pt x="401447" y="142240"/>
                  </a:lnTo>
                  <a:close/>
                </a:path>
                <a:path w="687704" h="846454">
                  <a:moveTo>
                    <a:pt x="669671" y="724027"/>
                  </a:moveTo>
                  <a:lnTo>
                    <a:pt x="669544" y="723379"/>
                  </a:lnTo>
                  <a:lnTo>
                    <a:pt x="669544" y="724027"/>
                  </a:lnTo>
                  <a:lnTo>
                    <a:pt x="669671" y="724027"/>
                  </a:lnTo>
                  <a:close/>
                </a:path>
                <a:path w="687704" h="846454">
                  <a:moveTo>
                    <a:pt x="687324" y="722757"/>
                  </a:moveTo>
                  <a:lnTo>
                    <a:pt x="687197" y="720217"/>
                  </a:lnTo>
                  <a:lnTo>
                    <a:pt x="684923" y="707517"/>
                  </a:lnTo>
                  <a:lnTo>
                    <a:pt x="684695" y="706247"/>
                  </a:lnTo>
                  <a:lnTo>
                    <a:pt x="684022" y="702437"/>
                  </a:lnTo>
                  <a:lnTo>
                    <a:pt x="678853" y="689737"/>
                  </a:lnTo>
                  <a:lnTo>
                    <a:pt x="676275" y="683387"/>
                  </a:lnTo>
                  <a:lnTo>
                    <a:pt x="676021" y="682117"/>
                  </a:lnTo>
                  <a:lnTo>
                    <a:pt x="669671" y="670115"/>
                  </a:lnTo>
                  <a:lnTo>
                    <a:pt x="669671" y="724027"/>
                  </a:lnTo>
                  <a:lnTo>
                    <a:pt x="669671" y="751967"/>
                  </a:lnTo>
                  <a:lnTo>
                    <a:pt x="668439" y="761746"/>
                  </a:lnTo>
                  <a:lnTo>
                    <a:pt x="668299" y="762127"/>
                  </a:lnTo>
                  <a:lnTo>
                    <a:pt x="665505" y="769569"/>
                  </a:lnTo>
                  <a:lnTo>
                    <a:pt x="660781" y="774827"/>
                  </a:lnTo>
                  <a:lnTo>
                    <a:pt x="661289" y="774827"/>
                  </a:lnTo>
                  <a:lnTo>
                    <a:pt x="654177" y="782447"/>
                  </a:lnTo>
                  <a:lnTo>
                    <a:pt x="655193" y="781177"/>
                  </a:lnTo>
                  <a:lnTo>
                    <a:pt x="645795" y="787527"/>
                  </a:lnTo>
                  <a:lnTo>
                    <a:pt x="646938" y="787527"/>
                  </a:lnTo>
                  <a:lnTo>
                    <a:pt x="634746" y="793877"/>
                  </a:lnTo>
                  <a:lnTo>
                    <a:pt x="634873" y="793877"/>
                  </a:lnTo>
                  <a:lnTo>
                    <a:pt x="621284" y="800227"/>
                  </a:lnTo>
                  <a:lnTo>
                    <a:pt x="621665" y="800227"/>
                  </a:lnTo>
                  <a:lnTo>
                    <a:pt x="605790" y="806577"/>
                  </a:lnTo>
                  <a:lnTo>
                    <a:pt x="605409" y="806577"/>
                  </a:lnTo>
                  <a:lnTo>
                    <a:pt x="589280" y="814197"/>
                  </a:lnTo>
                  <a:lnTo>
                    <a:pt x="590296" y="814197"/>
                  </a:lnTo>
                  <a:lnTo>
                    <a:pt x="572897" y="819277"/>
                  </a:lnTo>
                  <a:lnTo>
                    <a:pt x="557022" y="825627"/>
                  </a:lnTo>
                  <a:lnTo>
                    <a:pt x="557784" y="825627"/>
                  </a:lnTo>
                  <a:lnTo>
                    <a:pt x="540893" y="829437"/>
                  </a:lnTo>
                  <a:lnTo>
                    <a:pt x="439039" y="829437"/>
                  </a:lnTo>
                  <a:lnTo>
                    <a:pt x="422402" y="826897"/>
                  </a:lnTo>
                  <a:lnTo>
                    <a:pt x="422275" y="826897"/>
                  </a:lnTo>
                  <a:lnTo>
                    <a:pt x="406781" y="824357"/>
                  </a:lnTo>
                  <a:lnTo>
                    <a:pt x="407924" y="824357"/>
                  </a:lnTo>
                  <a:lnTo>
                    <a:pt x="393446" y="820547"/>
                  </a:lnTo>
                  <a:lnTo>
                    <a:pt x="394589" y="820547"/>
                  </a:lnTo>
                  <a:lnTo>
                    <a:pt x="381254" y="814197"/>
                  </a:lnTo>
                  <a:lnTo>
                    <a:pt x="381508" y="814197"/>
                  </a:lnTo>
                  <a:lnTo>
                    <a:pt x="371652" y="809117"/>
                  </a:lnTo>
                  <a:lnTo>
                    <a:pt x="369189" y="807847"/>
                  </a:lnTo>
                  <a:lnTo>
                    <a:pt x="369697" y="809117"/>
                  </a:lnTo>
                  <a:lnTo>
                    <a:pt x="357759" y="801497"/>
                  </a:lnTo>
                  <a:lnTo>
                    <a:pt x="358013" y="801497"/>
                  </a:lnTo>
                  <a:lnTo>
                    <a:pt x="349580" y="796417"/>
                  </a:lnTo>
                  <a:lnTo>
                    <a:pt x="347535" y="795210"/>
                  </a:lnTo>
                  <a:lnTo>
                    <a:pt x="339217" y="787527"/>
                  </a:lnTo>
                  <a:lnTo>
                    <a:pt x="339471" y="787527"/>
                  </a:lnTo>
                  <a:lnTo>
                    <a:pt x="331597" y="778637"/>
                  </a:lnTo>
                  <a:lnTo>
                    <a:pt x="331978" y="778637"/>
                  </a:lnTo>
                  <a:lnTo>
                    <a:pt x="323596" y="768477"/>
                  </a:lnTo>
                  <a:lnTo>
                    <a:pt x="323850" y="769747"/>
                  </a:lnTo>
                  <a:lnTo>
                    <a:pt x="318516" y="762127"/>
                  </a:lnTo>
                  <a:lnTo>
                    <a:pt x="317627" y="760857"/>
                  </a:lnTo>
                  <a:lnTo>
                    <a:pt x="318135" y="762127"/>
                  </a:lnTo>
                  <a:lnTo>
                    <a:pt x="311962" y="750697"/>
                  </a:lnTo>
                  <a:lnTo>
                    <a:pt x="311277" y="749427"/>
                  </a:lnTo>
                  <a:lnTo>
                    <a:pt x="311404" y="750697"/>
                  </a:lnTo>
                  <a:lnTo>
                    <a:pt x="305943" y="740537"/>
                  </a:lnTo>
                  <a:lnTo>
                    <a:pt x="306197" y="740537"/>
                  </a:lnTo>
                  <a:lnTo>
                    <a:pt x="301002" y="730377"/>
                  </a:lnTo>
                  <a:lnTo>
                    <a:pt x="300507" y="729437"/>
                  </a:lnTo>
                  <a:lnTo>
                    <a:pt x="300393" y="729107"/>
                  </a:lnTo>
                  <a:lnTo>
                    <a:pt x="297180" y="720217"/>
                  </a:lnTo>
                  <a:lnTo>
                    <a:pt x="297180" y="718947"/>
                  </a:lnTo>
                  <a:lnTo>
                    <a:pt x="294297" y="711327"/>
                  </a:lnTo>
                  <a:lnTo>
                    <a:pt x="293370" y="708863"/>
                  </a:lnTo>
                  <a:lnTo>
                    <a:pt x="293370" y="707517"/>
                  </a:lnTo>
                  <a:lnTo>
                    <a:pt x="293243" y="642747"/>
                  </a:lnTo>
                  <a:lnTo>
                    <a:pt x="293243" y="641845"/>
                  </a:lnTo>
                  <a:lnTo>
                    <a:pt x="293116" y="642747"/>
                  </a:lnTo>
                  <a:lnTo>
                    <a:pt x="293243" y="641477"/>
                  </a:lnTo>
                  <a:lnTo>
                    <a:pt x="293243" y="641845"/>
                  </a:lnTo>
                  <a:lnTo>
                    <a:pt x="293293" y="641477"/>
                  </a:lnTo>
                  <a:lnTo>
                    <a:pt x="294894" y="630047"/>
                  </a:lnTo>
                  <a:lnTo>
                    <a:pt x="295046" y="628777"/>
                  </a:lnTo>
                  <a:lnTo>
                    <a:pt x="296291" y="618617"/>
                  </a:lnTo>
                  <a:lnTo>
                    <a:pt x="296164" y="618617"/>
                  </a:lnTo>
                  <a:lnTo>
                    <a:pt x="298704" y="607187"/>
                  </a:lnTo>
                  <a:lnTo>
                    <a:pt x="300736" y="597027"/>
                  </a:lnTo>
                  <a:lnTo>
                    <a:pt x="300609" y="597027"/>
                  </a:lnTo>
                  <a:lnTo>
                    <a:pt x="303911" y="585597"/>
                  </a:lnTo>
                  <a:lnTo>
                    <a:pt x="303657" y="586867"/>
                  </a:lnTo>
                  <a:lnTo>
                    <a:pt x="304088" y="585597"/>
                  </a:lnTo>
                  <a:lnTo>
                    <a:pt x="307213" y="576707"/>
                  </a:lnTo>
                  <a:lnTo>
                    <a:pt x="310896" y="567817"/>
                  </a:lnTo>
                  <a:lnTo>
                    <a:pt x="310769" y="567817"/>
                  </a:lnTo>
                  <a:lnTo>
                    <a:pt x="314210" y="558927"/>
                  </a:lnTo>
                  <a:lnTo>
                    <a:pt x="314896" y="557657"/>
                  </a:lnTo>
                  <a:lnTo>
                    <a:pt x="319151" y="550037"/>
                  </a:lnTo>
                  <a:lnTo>
                    <a:pt x="319278" y="550037"/>
                  </a:lnTo>
                  <a:lnTo>
                    <a:pt x="324739" y="541147"/>
                  </a:lnTo>
                  <a:lnTo>
                    <a:pt x="324104" y="542417"/>
                  </a:lnTo>
                  <a:lnTo>
                    <a:pt x="325056" y="541147"/>
                  </a:lnTo>
                  <a:lnTo>
                    <a:pt x="329819" y="534797"/>
                  </a:lnTo>
                  <a:lnTo>
                    <a:pt x="329311" y="534797"/>
                  </a:lnTo>
                  <a:lnTo>
                    <a:pt x="336931" y="527177"/>
                  </a:lnTo>
                  <a:lnTo>
                    <a:pt x="336677" y="528447"/>
                  </a:lnTo>
                  <a:lnTo>
                    <a:pt x="337947" y="527177"/>
                  </a:lnTo>
                  <a:lnTo>
                    <a:pt x="344297" y="520827"/>
                  </a:lnTo>
                  <a:lnTo>
                    <a:pt x="343408" y="520827"/>
                  </a:lnTo>
                  <a:lnTo>
                    <a:pt x="353060" y="514477"/>
                  </a:lnTo>
                  <a:lnTo>
                    <a:pt x="352806" y="514477"/>
                  </a:lnTo>
                  <a:lnTo>
                    <a:pt x="364617" y="506857"/>
                  </a:lnTo>
                  <a:lnTo>
                    <a:pt x="363728" y="508127"/>
                  </a:lnTo>
                  <a:lnTo>
                    <a:pt x="366115" y="506857"/>
                  </a:lnTo>
                  <a:lnTo>
                    <a:pt x="378079" y="500507"/>
                  </a:lnTo>
                  <a:lnTo>
                    <a:pt x="393827" y="492887"/>
                  </a:lnTo>
                  <a:lnTo>
                    <a:pt x="393319" y="492887"/>
                  </a:lnTo>
                  <a:lnTo>
                    <a:pt x="407644" y="487807"/>
                  </a:lnTo>
                  <a:lnTo>
                    <a:pt x="410337" y="486854"/>
                  </a:lnTo>
                  <a:lnTo>
                    <a:pt x="432562" y="492887"/>
                  </a:lnTo>
                  <a:lnTo>
                    <a:pt x="432054" y="492887"/>
                  </a:lnTo>
                  <a:lnTo>
                    <a:pt x="452882" y="499237"/>
                  </a:lnTo>
                  <a:lnTo>
                    <a:pt x="452120" y="497967"/>
                  </a:lnTo>
                  <a:lnTo>
                    <a:pt x="470408" y="506857"/>
                  </a:lnTo>
                  <a:lnTo>
                    <a:pt x="469519" y="505587"/>
                  </a:lnTo>
                  <a:lnTo>
                    <a:pt x="484632" y="514477"/>
                  </a:lnTo>
                  <a:lnTo>
                    <a:pt x="484505" y="514477"/>
                  </a:lnTo>
                  <a:lnTo>
                    <a:pt x="498856" y="523367"/>
                  </a:lnTo>
                  <a:lnTo>
                    <a:pt x="498475" y="523367"/>
                  </a:lnTo>
                  <a:lnTo>
                    <a:pt x="511810" y="532257"/>
                  </a:lnTo>
                  <a:lnTo>
                    <a:pt x="511937" y="532257"/>
                  </a:lnTo>
                  <a:lnTo>
                    <a:pt x="523875" y="539877"/>
                  </a:lnTo>
                  <a:lnTo>
                    <a:pt x="522986" y="539877"/>
                  </a:lnTo>
                  <a:lnTo>
                    <a:pt x="534162" y="548767"/>
                  </a:lnTo>
                  <a:lnTo>
                    <a:pt x="534543" y="548767"/>
                  </a:lnTo>
                  <a:lnTo>
                    <a:pt x="546481" y="557657"/>
                  </a:lnTo>
                  <a:lnTo>
                    <a:pt x="546227" y="557657"/>
                  </a:lnTo>
                  <a:lnTo>
                    <a:pt x="558546" y="566547"/>
                  </a:lnTo>
                  <a:lnTo>
                    <a:pt x="558419" y="566547"/>
                  </a:lnTo>
                  <a:lnTo>
                    <a:pt x="571119" y="575437"/>
                  </a:lnTo>
                  <a:lnTo>
                    <a:pt x="570484" y="575437"/>
                  </a:lnTo>
                  <a:lnTo>
                    <a:pt x="582803" y="586867"/>
                  </a:lnTo>
                  <a:lnTo>
                    <a:pt x="582549" y="586867"/>
                  </a:lnTo>
                  <a:lnTo>
                    <a:pt x="594487" y="598297"/>
                  </a:lnTo>
                  <a:lnTo>
                    <a:pt x="594233" y="598297"/>
                  </a:lnTo>
                  <a:lnTo>
                    <a:pt x="606171" y="609727"/>
                  </a:lnTo>
                  <a:lnTo>
                    <a:pt x="605790" y="609727"/>
                  </a:lnTo>
                  <a:lnTo>
                    <a:pt x="618109" y="623697"/>
                  </a:lnTo>
                  <a:lnTo>
                    <a:pt x="617728" y="623697"/>
                  </a:lnTo>
                  <a:lnTo>
                    <a:pt x="630047" y="638937"/>
                  </a:lnTo>
                  <a:lnTo>
                    <a:pt x="629666" y="638937"/>
                  </a:lnTo>
                  <a:lnTo>
                    <a:pt x="640715" y="655447"/>
                  </a:lnTo>
                  <a:lnTo>
                    <a:pt x="640461" y="654177"/>
                  </a:lnTo>
                  <a:lnTo>
                    <a:pt x="650875" y="671957"/>
                  </a:lnTo>
                  <a:lnTo>
                    <a:pt x="650621" y="671957"/>
                  </a:lnTo>
                  <a:lnTo>
                    <a:pt x="660019" y="691007"/>
                  </a:lnTo>
                  <a:lnTo>
                    <a:pt x="659638" y="689737"/>
                  </a:lnTo>
                  <a:lnTo>
                    <a:pt x="666369" y="706297"/>
                  </a:lnTo>
                  <a:lnTo>
                    <a:pt x="666877" y="707517"/>
                  </a:lnTo>
                  <a:lnTo>
                    <a:pt x="666369" y="706297"/>
                  </a:lnTo>
                  <a:lnTo>
                    <a:pt x="669544" y="723379"/>
                  </a:lnTo>
                  <a:lnTo>
                    <a:pt x="669544" y="722757"/>
                  </a:lnTo>
                  <a:lnTo>
                    <a:pt x="669671" y="724027"/>
                  </a:lnTo>
                  <a:lnTo>
                    <a:pt x="669671" y="670115"/>
                  </a:lnTo>
                  <a:lnTo>
                    <a:pt x="666623" y="664337"/>
                  </a:lnTo>
                  <a:lnTo>
                    <a:pt x="666369" y="663067"/>
                  </a:lnTo>
                  <a:lnTo>
                    <a:pt x="661162" y="654177"/>
                  </a:lnTo>
                  <a:lnTo>
                    <a:pt x="655955" y="645287"/>
                  </a:lnTo>
                  <a:lnTo>
                    <a:pt x="655574" y="645287"/>
                  </a:lnTo>
                  <a:lnTo>
                    <a:pt x="644398" y="628777"/>
                  </a:lnTo>
                  <a:lnTo>
                    <a:pt x="644017" y="627507"/>
                  </a:lnTo>
                  <a:lnTo>
                    <a:pt x="631825" y="612267"/>
                  </a:lnTo>
                  <a:lnTo>
                    <a:pt x="631571" y="612267"/>
                  </a:lnTo>
                  <a:lnTo>
                    <a:pt x="619252" y="598297"/>
                  </a:lnTo>
                  <a:lnTo>
                    <a:pt x="618998" y="598297"/>
                  </a:lnTo>
                  <a:lnTo>
                    <a:pt x="607060" y="585597"/>
                  </a:lnTo>
                  <a:lnTo>
                    <a:pt x="606933" y="585597"/>
                  </a:lnTo>
                  <a:lnTo>
                    <a:pt x="594995" y="574167"/>
                  </a:lnTo>
                  <a:lnTo>
                    <a:pt x="594868" y="572897"/>
                  </a:lnTo>
                  <a:lnTo>
                    <a:pt x="582549" y="562737"/>
                  </a:lnTo>
                  <a:lnTo>
                    <a:pt x="569468" y="552577"/>
                  </a:lnTo>
                  <a:lnTo>
                    <a:pt x="557149" y="542417"/>
                  </a:lnTo>
                  <a:lnTo>
                    <a:pt x="557022" y="542417"/>
                  </a:lnTo>
                  <a:lnTo>
                    <a:pt x="546785" y="534797"/>
                  </a:lnTo>
                  <a:lnTo>
                    <a:pt x="545084" y="533527"/>
                  </a:lnTo>
                  <a:lnTo>
                    <a:pt x="545465" y="534797"/>
                  </a:lnTo>
                  <a:lnTo>
                    <a:pt x="534289" y="524637"/>
                  </a:lnTo>
                  <a:lnTo>
                    <a:pt x="533527" y="524637"/>
                  </a:lnTo>
                  <a:lnTo>
                    <a:pt x="521589" y="517017"/>
                  </a:lnTo>
                  <a:lnTo>
                    <a:pt x="521843" y="517017"/>
                  </a:lnTo>
                  <a:lnTo>
                    <a:pt x="508127" y="508127"/>
                  </a:lnTo>
                  <a:lnTo>
                    <a:pt x="503986" y="505587"/>
                  </a:lnTo>
                  <a:lnTo>
                    <a:pt x="493649" y="499237"/>
                  </a:lnTo>
                  <a:lnTo>
                    <a:pt x="493522" y="499237"/>
                  </a:lnTo>
                  <a:lnTo>
                    <a:pt x="491210" y="497967"/>
                  </a:lnTo>
                  <a:lnTo>
                    <a:pt x="477393" y="490347"/>
                  </a:lnTo>
                  <a:lnTo>
                    <a:pt x="458216" y="482727"/>
                  </a:lnTo>
                  <a:lnTo>
                    <a:pt x="437261" y="476377"/>
                  </a:lnTo>
                  <a:lnTo>
                    <a:pt x="436702" y="476237"/>
                  </a:lnTo>
                  <a:lnTo>
                    <a:pt x="449707" y="471297"/>
                  </a:lnTo>
                  <a:lnTo>
                    <a:pt x="449453" y="471297"/>
                  </a:lnTo>
                  <a:lnTo>
                    <a:pt x="469519" y="466217"/>
                  </a:lnTo>
                  <a:lnTo>
                    <a:pt x="469646" y="466217"/>
                  </a:lnTo>
                  <a:lnTo>
                    <a:pt x="488442" y="459867"/>
                  </a:lnTo>
                  <a:lnTo>
                    <a:pt x="487934" y="459867"/>
                  </a:lnTo>
                  <a:lnTo>
                    <a:pt x="504571" y="456057"/>
                  </a:lnTo>
                  <a:lnTo>
                    <a:pt x="502920" y="457327"/>
                  </a:lnTo>
                  <a:lnTo>
                    <a:pt x="517017" y="456057"/>
                  </a:lnTo>
                  <a:lnTo>
                    <a:pt x="542798" y="456057"/>
                  </a:lnTo>
                  <a:lnTo>
                    <a:pt x="544576" y="459867"/>
                  </a:lnTo>
                  <a:lnTo>
                    <a:pt x="554380" y="456057"/>
                  </a:lnTo>
                  <a:lnTo>
                    <a:pt x="557657" y="454787"/>
                  </a:lnTo>
                  <a:lnTo>
                    <a:pt x="554609" y="447167"/>
                  </a:lnTo>
                  <a:lnTo>
                    <a:pt x="544703" y="442087"/>
                  </a:lnTo>
                  <a:lnTo>
                    <a:pt x="545592" y="442087"/>
                  </a:lnTo>
                  <a:lnTo>
                    <a:pt x="541274" y="440817"/>
                  </a:lnTo>
                  <a:lnTo>
                    <a:pt x="516636" y="440817"/>
                  </a:lnTo>
                  <a:lnTo>
                    <a:pt x="502539" y="442087"/>
                  </a:lnTo>
                  <a:lnTo>
                    <a:pt x="501015" y="442087"/>
                  </a:lnTo>
                  <a:lnTo>
                    <a:pt x="484378" y="445897"/>
                  </a:lnTo>
                  <a:lnTo>
                    <a:pt x="465201" y="452247"/>
                  </a:lnTo>
                  <a:lnTo>
                    <a:pt x="465455" y="452247"/>
                  </a:lnTo>
                  <a:lnTo>
                    <a:pt x="445262" y="457327"/>
                  </a:lnTo>
                  <a:lnTo>
                    <a:pt x="424307" y="464947"/>
                  </a:lnTo>
                  <a:lnTo>
                    <a:pt x="411568" y="469798"/>
                  </a:lnTo>
                  <a:lnTo>
                    <a:pt x="387223" y="464947"/>
                  </a:lnTo>
                  <a:lnTo>
                    <a:pt x="386715" y="464947"/>
                  </a:lnTo>
                  <a:lnTo>
                    <a:pt x="357886" y="462407"/>
                  </a:lnTo>
                  <a:lnTo>
                    <a:pt x="285877" y="462407"/>
                  </a:lnTo>
                  <a:lnTo>
                    <a:pt x="251968" y="463677"/>
                  </a:lnTo>
                  <a:lnTo>
                    <a:pt x="251460" y="463677"/>
                  </a:lnTo>
                  <a:lnTo>
                    <a:pt x="223266" y="466217"/>
                  </a:lnTo>
                  <a:lnTo>
                    <a:pt x="251968" y="476377"/>
                  </a:lnTo>
                  <a:lnTo>
                    <a:pt x="326898" y="478917"/>
                  </a:lnTo>
                  <a:lnTo>
                    <a:pt x="355981" y="478917"/>
                  </a:lnTo>
                  <a:lnTo>
                    <a:pt x="381381" y="482295"/>
                  </a:lnTo>
                  <a:lnTo>
                    <a:pt x="371221" y="487807"/>
                  </a:lnTo>
                  <a:lnTo>
                    <a:pt x="371348" y="486537"/>
                  </a:lnTo>
                  <a:lnTo>
                    <a:pt x="357378" y="494157"/>
                  </a:lnTo>
                  <a:lnTo>
                    <a:pt x="356489" y="494157"/>
                  </a:lnTo>
                  <a:lnTo>
                    <a:pt x="344551" y="501777"/>
                  </a:lnTo>
                  <a:lnTo>
                    <a:pt x="344297" y="501777"/>
                  </a:lnTo>
                  <a:lnTo>
                    <a:pt x="334518" y="509397"/>
                  </a:lnTo>
                  <a:lnTo>
                    <a:pt x="333629" y="509397"/>
                  </a:lnTo>
                  <a:lnTo>
                    <a:pt x="325882" y="517017"/>
                  </a:lnTo>
                  <a:lnTo>
                    <a:pt x="318262" y="524637"/>
                  </a:lnTo>
                  <a:lnTo>
                    <a:pt x="317881" y="525907"/>
                  </a:lnTo>
                  <a:lnTo>
                    <a:pt x="312039" y="532257"/>
                  </a:lnTo>
                  <a:lnTo>
                    <a:pt x="311404" y="533527"/>
                  </a:lnTo>
                  <a:lnTo>
                    <a:pt x="306070" y="542417"/>
                  </a:lnTo>
                  <a:lnTo>
                    <a:pt x="306197" y="542417"/>
                  </a:lnTo>
                  <a:lnTo>
                    <a:pt x="301117" y="551307"/>
                  </a:lnTo>
                  <a:lnTo>
                    <a:pt x="300609" y="552577"/>
                  </a:lnTo>
                  <a:lnTo>
                    <a:pt x="296545" y="561467"/>
                  </a:lnTo>
                  <a:lnTo>
                    <a:pt x="292862" y="571627"/>
                  </a:lnTo>
                  <a:lnTo>
                    <a:pt x="289306" y="581787"/>
                  </a:lnTo>
                  <a:lnTo>
                    <a:pt x="289052" y="581787"/>
                  </a:lnTo>
                  <a:lnTo>
                    <a:pt x="285877" y="593217"/>
                  </a:lnTo>
                  <a:lnTo>
                    <a:pt x="283464" y="604647"/>
                  </a:lnTo>
                  <a:lnTo>
                    <a:pt x="280797" y="616077"/>
                  </a:lnTo>
                  <a:lnTo>
                    <a:pt x="279400" y="628777"/>
                  </a:lnTo>
                  <a:lnTo>
                    <a:pt x="279400" y="627507"/>
                  </a:lnTo>
                  <a:lnTo>
                    <a:pt x="277495" y="640207"/>
                  </a:lnTo>
                  <a:lnTo>
                    <a:pt x="277368" y="711327"/>
                  </a:lnTo>
                  <a:lnTo>
                    <a:pt x="277876" y="713867"/>
                  </a:lnTo>
                  <a:lnTo>
                    <a:pt x="282194" y="725297"/>
                  </a:lnTo>
                  <a:lnTo>
                    <a:pt x="282067" y="725297"/>
                  </a:lnTo>
                  <a:lnTo>
                    <a:pt x="285623" y="735457"/>
                  </a:lnTo>
                  <a:lnTo>
                    <a:pt x="291846" y="748157"/>
                  </a:lnTo>
                  <a:lnTo>
                    <a:pt x="292100" y="748157"/>
                  </a:lnTo>
                  <a:lnTo>
                    <a:pt x="297434" y="758317"/>
                  </a:lnTo>
                  <a:lnTo>
                    <a:pt x="304292" y="769747"/>
                  </a:lnTo>
                  <a:lnTo>
                    <a:pt x="304800" y="769747"/>
                  </a:lnTo>
                  <a:lnTo>
                    <a:pt x="310896" y="778637"/>
                  </a:lnTo>
                  <a:lnTo>
                    <a:pt x="311023" y="778637"/>
                  </a:lnTo>
                  <a:lnTo>
                    <a:pt x="319278" y="788797"/>
                  </a:lnTo>
                  <a:lnTo>
                    <a:pt x="319659" y="790067"/>
                  </a:lnTo>
                  <a:lnTo>
                    <a:pt x="327533" y="798957"/>
                  </a:lnTo>
                  <a:lnTo>
                    <a:pt x="327914" y="798957"/>
                  </a:lnTo>
                  <a:lnTo>
                    <a:pt x="337693" y="807847"/>
                  </a:lnTo>
                  <a:lnTo>
                    <a:pt x="338963" y="809117"/>
                  </a:lnTo>
                  <a:lnTo>
                    <a:pt x="349377" y="815467"/>
                  </a:lnTo>
                  <a:lnTo>
                    <a:pt x="349631" y="815467"/>
                  </a:lnTo>
                  <a:lnTo>
                    <a:pt x="361569" y="823087"/>
                  </a:lnTo>
                  <a:lnTo>
                    <a:pt x="361950" y="823087"/>
                  </a:lnTo>
                  <a:lnTo>
                    <a:pt x="374396" y="829437"/>
                  </a:lnTo>
                  <a:lnTo>
                    <a:pt x="387731" y="835787"/>
                  </a:lnTo>
                  <a:lnTo>
                    <a:pt x="388874" y="835787"/>
                  </a:lnTo>
                  <a:lnTo>
                    <a:pt x="403225" y="839597"/>
                  </a:lnTo>
                  <a:lnTo>
                    <a:pt x="404241" y="839597"/>
                  </a:lnTo>
                  <a:lnTo>
                    <a:pt x="419735" y="842137"/>
                  </a:lnTo>
                  <a:lnTo>
                    <a:pt x="419608" y="842137"/>
                  </a:lnTo>
                  <a:lnTo>
                    <a:pt x="436245" y="845947"/>
                  </a:lnTo>
                  <a:lnTo>
                    <a:pt x="545211" y="845947"/>
                  </a:lnTo>
                  <a:lnTo>
                    <a:pt x="562229" y="840867"/>
                  </a:lnTo>
                  <a:lnTo>
                    <a:pt x="562991" y="840867"/>
                  </a:lnTo>
                  <a:lnTo>
                    <a:pt x="578866" y="834517"/>
                  </a:lnTo>
                  <a:lnTo>
                    <a:pt x="578358" y="834517"/>
                  </a:lnTo>
                  <a:lnTo>
                    <a:pt x="595249" y="829437"/>
                  </a:lnTo>
                  <a:lnTo>
                    <a:pt x="596265" y="828167"/>
                  </a:lnTo>
                  <a:lnTo>
                    <a:pt x="612394" y="821817"/>
                  </a:lnTo>
                  <a:lnTo>
                    <a:pt x="612013" y="821817"/>
                  </a:lnTo>
                  <a:lnTo>
                    <a:pt x="627888" y="815467"/>
                  </a:lnTo>
                  <a:lnTo>
                    <a:pt x="628269" y="814197"/>
                  </a:lnTo>
                  <a:lnTo>
                    <a:pt x="641985" y="807847"/>
                  </a:lnTo>
                  <a:lnTo>
                    <a:pt x="642239" y="807847"/>
                  </a:lnTo>
                  <a:lnTo>
                    <a:pt x="654431" y="801497"/>
                  </a:lnTo>
                  <a:lnTo>
                    <a:pt x="655574" y="801497"/>
                  </a:lnTo>
                  <a:lnTo>
                    <a:pt x="664972" y="795147"/>
                  </a:lnTo>
                  <a:lnTo>
                    <a:pt x="665861" y="793877"/>
                  </a:lnTo>
                  <a:lnTo>
                    <a:pt x="673227" y="786257"/>
                  </a:lnTo>
                  <a:lnTo>
                    <a:pt x="673608" y="786257"/>
                  </a:lnTo>
                  <a:lnTo>
                    <a:pt x="677113" y="782447"/>
                  </a:lnTo>
                  <a:lnTo>
                    <a:pt x="679450" y="779907"/>
                  </a:lnTo>
                  <a:lnTo>
                    <a:pt x="680974" y="777367"/>
                  </a:lnTo>
                  <a:lnTo>
                    <a:pt x="683221" y="771017"/>
                  </a:lnTo>
                  <a:lnTo>
                    <a:pt x="684123" y="768477"/>
                  </a:lnTo>
                  <a:lnTo>
                    <a:pt x="685038" y="765937"/>
                  </a:lnTo>
                  <a:lnTo>
                    <a:pt x="685546" y="764667"/>
                  </a:lnTo>
                  <a:lnTo>
                    <a:pt x="686092" y="760857"/>
                  </a:lnTo>
                  <a:lnTo>
                    <a:pt x="687197" y="753237"/>
                  </a:lnTo>
                  <a:lnTo>
                    <a:pt x="687324" y="72275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21772" y="3827018"/>
              <a:ext cx="413257" cy="33528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437241" y="4351781"/>
              <a:ext cx="941705" cy="815340"/>
            </a:xfrm>
            <a:custGeom>
              <a:avLst/>
              <a:gdLst/>
              <a:ahLst/>
              <a:cxnLst/>
              <a:rect l="l" t="t" r="r" b="b"/>
              <a:pathLst>
                <a:path w="941704" h="815339">
                  <a:moveTo>
                    <a:pt x="395681" y="128282"/>
                  </a:moveTo>
                  <a:lnTo>
                    <a:pt x="380619" y="128282"/>
                  </a:lnTo>
                  <a:lnTo>
                    <a:pt x="379399" y="128282"/>
                  </a:lnTo>
                  <a:lnTo>
                    <a:pt x="379603" y="143510"/>
                  </a:lnTo>
                  <a:lnTo>
                    <a:pt x="379603" y="152057"/>
                  </a:lnTo>
                  <a:lnTo>
                    <a:pt x="379730" y="151130"/>
                  </a:lnTo>
                  <a:lnTo>
                    <a:pt x="379603" y="152400"/>
                  </a:lnTo>
                  <a:lnTo>
                    <a:pt x="379603" y="152057"/>
                  </a:lnTo>
                  <a:lnTo>
                    <a:pt x="379552" y="152400"/>
                  </a:lnTo>
                  <a:lnTo>
                    <a:pt x="378599" y="159334"/>
                  </a:lnTo>
                  <a:lnTo>
                    <a:pt x="374142" y="170180"/>
                  </a:lnTo>
                  <a:lnTo>
                    <a:pt x="374523" y="168910"/>
                  </a:lnTo>
                  <a:lnTo>
                    <a:pt x="367792" y="181610"/>
                  </a:lnTo>
                  <a:lnTo>
                    <a:pt x="367919" y="181610"/>
                  </a:lnTo>
                  <a:lnTo>
                    <a:pt x="360426" y="194310"/>
                  </a:lnTo>
                  <a:lnTo>
                    <a:pt x="360807" y="193040"/>
                  </a:lnTo>
                  <a:lnTo>
                    <a:pt x="351155" y="205740"/>
                  </a:lnTo>
                  <a:lnTo>
                    <a:pt x="351282" y="205740"/>
                  </a:lnTo>
                  <a:lnTo>
                    <a:pt x="340868" y="219710"/>
                  </a:lnTo>
                  <a:lnTo>
                    <a:pt x="340995" y="218440"/>
                  </a:lnTo>
                  <a:lnTo>
                    <a:pt x="329946" y="232410"/>
                  </a:lnTo>
                  <a:lnTo>
                    <a:pt x="330581" y="231140"/>
                  </a:lnTo>
                  <a:lnTo>
                    <a:pt x="318389" y="242582"/>
                  </a:lnTo>
                  <a:lnTo>
                    <a:pt x="306197" y="252730"/>
                  </a:lnTo>
                  <a:lnTo>
                    <a:pt x="306578" y="252730"/>
                  </a:lnTo>
                  <a:lnTo>
                    <a:pt x="294640" y="262890"/>
                  </a:lnTo>
                  <a:lnTo>
                    <a:pt x="294767" y="262890"/>
                  </a:lnTo>
                  <a:lnTo>
                    <a:pt x="284353" y="270510"/>
                  </a:lnTo>
                  <a:lnTo>
                    <a:pt x="285115" y="269240"/>
                  </a:lnTo>
                  <a:lnTo>
                    <a:pt x="274574" y="275590"/>
                  </a:lnTo>
                  <a:lnTo>
                    <a:pt x="275082" y="275590"/>
                  </a:lnTo>
                  <a:lnTo>
                    <a:pt x="264922" y="280682"/>
                  </a:lnTo>
                  <a:lnTo>
                    <a:pt x="267335" y="279400"/>
                  </a:lnTo>
                  <a:lnTo>
                    <a:pt x="256921" y="280682"/>
                  </a:lnTo>
                  <a:lnTo>
                    <a:pt x="208407" y="280682"/>
                  </a:lnTo>
                  <a:lnTo>
                    <a:pt x="193294" y="278130"/>
                  </a:lnTo>
                  <a:lnTo>
                    <a:pt x="193548" y="278130"/>
                  </a:lnTo>
                  <a:lnTo>
                    <a:pt x="177292" y="275590"/>
                  </a:lnTo>
                  <a:lnTo>
                    <a:pt x="178054" y="275590"/>
                  </a:lnTo>
                  <a:lnTo>
                    <a:pt x="161544" y="270510"/>
                  </a:lnTo>
                  <a:lnTo>
                    <a:pt x="147116" y="265430"/>
                  </a:lnTo>
                  <a:lnTo>
                    <a:pt x="143510" y="264160"/>
                  </a:lnTo>
                  <a:lnTo>
                    <a:pt x="144526" y="265430"/>
                  </a:lnTo>
                  <a:lnTo>
                    <a:pt x="126873" y="256540"/>
                  </a:lnTo>
                  <a:lnTo>
                    <a:pt x="127254" y="256540"/>
                  </a:lnTo>
                  <a:lnTo>
                    <a:pt x="110363" y="247650"/>
                  </a:lnTo>
                  <a:lnTo>
                    <a:pt x="110490" y="247650"/>
                  </a:lnTo>
                  <a:lnTo>
                    <a:pt x="95592" y="238760"/>
                  </a:lnTo>
                  <a:lnTo>
                    <a:pt x="93472" y="237490"/>
                  </a:lnTo>
                  <a:lnTo>
                    <a:pt x="94234" y="238760"/>
                  </a:lnTo>
                  <a:lnTo>
                    <a:pt x="79121" y="226060"/>
                  </a:lnTo>
                  <a:lnTo>
                    <a:pt x="79248" y="226060"/>
                  </a:lnTo>
                  <a:lnTo>
                    <a:pt x="64389" y="214630"/>
                  </a:lnTo>
                  <a:lnTo>
                    <a:pt x="64643" y="214630"/>
                  </a:lnTo>
                  <a:lnTo>
                    <a:pt x="52781" y="204482"/>
                  </a:lnTo>
                  <a:lnTo>
                    <a:pt x="51308" y="203200"/>
                  </a:lnTo>
                  <a:lnTo>
                    <a:pt x="51943" y="204482"/>
                  </a:lnTo>
                  <a:lnTo>
                    <a:pt x="40640" y="191782"/>
                  </a:lnTo>
                  <a:lnTo>
                    <a:pt x="40894" y="191782"/>
                  </a:lnTo>
                  <a:lnTo>
                    <a:pt x="30353" y="179082"/>
                  </a:lnTo>
                  <a:lnTo>
                    <a:pt x="30607" y="179082"/>
                  </a:lnTo>
                  <a:lnTo>
                    <a:pt x="22377" y="167640"/>
                  </a:lnTo>
                  <a:lnTo>
                    <a:pt x="21463" y="166382"/>
                  </a:lnTo>
                  <a:lnTo>
                    <a:pt x="21971" y="167640"/>
                  </a:lnTo>
                  <a:lnTo>
                    <a:pt x="16548" y="157480"/>
                  </a:lnTo>
                  <a:lnTo>
                    <a:pt x="16116" y="156667"/>
                  </a:lnTo>
                  <a:lnTo>
                    <a:pt x="15963" y="156210"/>
                  </a:lnTo>
                  <a:lnTo>
                    <a:pt x="13487" y="148590"/>
                  </a:lnTo>
                  <a:lnTo>
                    <a:pt x="13335" y="148107"/>
                  </a:lnTo>
                  <a:lnTo>
                    <a:pt x="13335" y="147332"/>
                  </a:lnTo>
                  <a:lnTo>
                    <a:pt x="13436" y="119380"/>
                  </a:lnTo>
                  <a:lnTo>
                    <a:pt x="14097" y="111760"/>
                  </a:lnTo>
                  <a:lnTo>
                    <a:pt x="14097" y="113030"/>
                  </a:lnTo>
                  <a:lnTo>
                    <a:pt x="14287" y="111760"/>
                  </a:lnTo>
                  <a:lnTo>
                    <a:pt x="25146" y="85090"/>
                  </a:lnTo>
                  <a:lnTo>
                    <a:pt x="25273" y="85090"/>
                  </a:lnTo>
                  <a:lnTo>
                    <a:pt x="29210" y="77482"/>
                  </a:lnTo>
                  <a:lnTo>
                    <a:pt x="28829" y="77482"/>
                  </a:lnTo>
                  <a:lnTo>
                    <a:pt x="32893" y="71132"/>
                  </a:lnTo>
                  <a:lnTo>
                    <a:pt x="32766" y="71132"/>
                  </a:lnTo>
                  <a:lnTo>
                    <a:pt x="37084" y="64782"/>
                  </a:lnTo>
                  <a:lnTo>
                    <a:pt x="37211" y="64782"/>
                  </a:lnTo>
                  <a:lnTo>
                    <a:pt x="41148" y="58432"/>
                  </a:lnTo>
                  <a:lnTo>
                    <a:pt x="41021" y="58432"/>
                  </a:lnTo>
                  <a:lnTo>
                    <a:pt x="45212" y="52082"/>
                  </a:lnTo>
                  <a:lnTo>
                    <a:pt x="47586" y="48260"/>
                  </a:lnTo>
                  <a:lnTo>
                    <a:pt x="47929" y="47726"/>
                  </a:lnTo>
                  <a:lnTo>
                    <a:pt x="48679" y="46990"/>
                  </a:lnTo>
                  <a:lnTo>
                    <a:pt x="51308" y="44450"/>
                  </a:lnTo>
                  <a:lnTo>
                    <a:pt x="51435" y="44450"/>
                  </a:lnTo>
                  <a:lnTo>
                    <a:pt x="55372" y="40640"/>
                  </a:lnTo>
                  <a:lnTo>
                    <a:pt x="54737" y="41910"/>
                  </a:lnTo>
                  <a:lnTo>
                    <a:pt x="56299" y="40640"/>
                  </a:lnTo>
                  <a:lnTo>
                    <a:pt x="59436" y="38100"/>
                  </a:lnTo>
                  <a:lnTo>
                    <a:pt x="58166" y="38100"/>
                  </a:lnTo>
                  <a:lnTo>
                    <a:pt x="65024" y="35560"/>
                  </a:lnTo>
                  <a:lnTo>
                    <a:pt x="64389" y="35560"/>
                  </a:lnTo>
                  <a:lnTo>
                    <a:pt x="72644" y="33032"/>
                  </a:lnTo>
                  <a:lnTo>
                    <a:pt x="83058" y="29210"/>
                  </a:lnTo>
                  <a:lnTo>
                    <a:pt x="82550" y="29210"/>
                  </a:lnTo>
                  <a:lnTo>
                    <a:pt x="95123" y="25400"/>
                  </a:lnTo>
                  <a:lnTo>
                    <a:pt x="94869" y="25400"/>
                  </a:lnTo>
                  <a:lnTo>
                    <a:pt x="108204" y="22860"/>
                  </a:lnTo>
                  <a:lnTo>
                    <a:pt x="107950" y="22860"/>
                  </a:lnTo>
                  <a:lnTo>
                    <a:pt x="122301" y="20332"/>
                  </a:lnTo>
                  <a:lnTo>
                    <a:pt x="122555" y="20332"/>
                  </a:lnTo>
                  <a:lnTo>
                    <a:pt x="137668" y="16510"/>
                  </a:lnTo>
                  <a:lnTo>
                    <a:pt x="137287" y="16510"/>
                  </a:lnTo>
                  <a:lnTo>
                    <a:pt x="153543" y="13982"/>
                  </a:lnTo>
                  <a:lnTo>
                    <a:pt x="153162" y="15240"/>
                  </a:lnTo>
                  <a:lnTo>
                    <a:pt x="161785" y="13982"/>
                  </a:lnTo>
                  <a:lnTo>
                    <a:pt x="170434" y="12700"/>
                  </a:lnTo>
                  <a:lnTo>
                    <a:pt x="247015" y="12700"/>
                  </a:lnTo>
                  <a:lnTo>
                    <a:pt x="257429" y="13982"/>
                  </a:lnTo>
                  <a:lnTo>
                    <a:pt x="264414" y="13982"/>
                  </a:lnTo>
                  <a:lnTo>
                    <a:pt x="270891" y="15240"/>
                  </a:lnTo>
                  <a:lnTo>
                    <a:pt x="270129" y="15240"/>
                  </a:lnTo>
                  <a:lnTo>
                    <a:pt x="274828" y="16510"/>
                  </a:lnTo>
                  <a:lnTo>
                    <a:pt x="273558" y="16510"/>
                  </a:lnTo>
                  <a:lnTo>
                    <a:pt x="277241" y="17780"/>
                  </a:lnTo>
                  <a:lnTo>
                    <a:pt x="276098" y="17780"/>
                  </a:lnTo>
                  <a:lnTo>
                    <a:pt x="292735" y="38100"/>
                  </a:lnTo>
                  <a:lnTo>
                    <a:pt x="300990" y="31750"/>
                  </a:lnTo>
                  <a:lnTo>
                    <a:pt x="284480" y="10160"/>
                  </a:lnTo>
                  <a:lnTo>
                    <a:pt x="283464" y="10160"/>
                  </a:lnTo>
                  <a:lnTo>
                    <a:pt x="279908" y="6350"/>
                  </a:lnTo>
                  <a:lnTo>
                    <a:pt x="278892" y="6350"/>
                  </a:lnTo>
                  <a:lnTo>
                    <a:pt x="274193" y="3810"/>
                  </a:lnTo>
                  <a:lnTo>
                    <a:pt x="273431" y="3810"/>
                  </a:lnTo>
                  <a:lnTo>
                    <a:pt x="266954" y="2540"/>
                  </a:lnTo>
                  <a:lnTo>
                    <a:pt x="266192" y="2540"/>
                  </a:lnTo>
                  <a:lnTo>
                    <a:pt x="258699" y="1282"/>
                  </a:lnTo>
                  <a:lnTo>
                    <a:pt x="248285" y="0"/>
                  </a:lnTo>
                  <a:lnTo>
                    <a:pt x="169037" y="0"/>
                  </a:lnTo>
                  <a:lnTo>
                    <a:pt x="151765" y="1282"/>
                  </a:lnTo>
                  <a:lnTo>
                    <a:pt x="151511" y="1282"/>
                  </a:lnTo>
                  <a:lnTo>
                    <a:pt x="135255" y="3810"/>
                  </a:lnTo>
                  <a:lnTo>
                    <a:pt x="134874" y="3810"/>
                  </a:lnTo>
                  <a:lnTo>
                    <a:pt x="119761" y="7632"/>
                  </a:lnTo>
                  <a:lnTo>
                    <a:pt x="120015" y="7632"/>
                  </a:lnTo>
                  <a:lnTo>
                    <a:pt x="105664" y="10160"/>
                  </a:lnTo>
                  <a:lnTo>
                    <a:pt x="105283" y="10160"/>
                  </a:lnTo>
                  <a:lnTo>
                    <a:pt x="92075" y="12700"/>
                  </a:lnTo>
                  <a:lnTo>
                    <a:pt x="91821" y="12700"/>
                  </a:lnTo>
                  <a:lnTo>
                    <a:pt x="79121" y="16510"/>
                  </a:lnTo>
                  <a:lnTo>
                    <a:pt x="78613" y="16510"/>
                  </a:lnTo>
                  <a:lnTo>
                    <a:pt x="68199" y="19050"/>
                  </a:lnTo>
                  <a:lnTo>
                    <a:pt x="59817" y="22860"/>
                  </a:lnTo>
                  <a:lnTo>
                    <a:pt x="59182" y="22860"/>
                  </a:lnTo>
                  <a:lnTo>
                    <a:pt x="52324" y="26682"/>
                  </a:lnTo>
                  <a:lnTo>
                    <a:pt x="51054" y="26682"/>
                  </a:lnTo>
                  <a:lnTo>
                    <a:pt x="46482" y="30480"/>
                  </a:lnTo>
                  <a:lnTo>
                    <a:pt x="41783" y="35560"/>
                  </a:lnTo>
                  <a:lnTo>
                    <a:pt x="37846" y="39382"/>
                  </a:lnTo>
                  <a:lnTo>
                    <a:pt x="36957" y="40640"/>
                  </a:lnTo>
                  <a:lnTo>
                    <a:pt x="33655" y="45732"/>
                  </a:lnTo>
                  <a:lnTo>
                    <a:pt x="33909" y="45732"/>
                  </a:lnTo>
                  <a:lnTo>
                    <a:pt x="29972" y="50800"/>
                  </a:lnTo>
                  <a:lnTo>
                    <a:pt x="29718" y="50800"/>
                  </a:lnTo>
                  <a:lnTo>
                    <a:pt x="25781" y="58432"/>
                  </a:lnTo>
                  <a:lnTo>
                    <a:pt x="25908" y="57150"/>
                  </a:lnTo>
                  <a:lnTo>
                    <a:pt x="21590" y="63500"/>
                  </a:lnTo>
                  <a:lnTo>
                    <a:pt x="21590" y="64782"/>
                  </a:lnTo>
                  <a:lnTo>
                    <a:pt x="17526" y="69850"/>
                  </a:lnTo>
                  <a:lnTo>
                    <a:pt x="13335" y="78740"/>
                  </a:lnTo>
                  <a:lnTo>
                    <a:pt x="9398" y="85090"/>
                  </a:lnTo>
                  <a:lnTo>
                    <a:pt x="5461" y="92710"/>
                  </a:lnTo>
                  <a:lnTo>
                    <a:pt x="2413" y="100330"/>
                  </a:lnTo>
                  <a:lnTo>
                    <a:pt x="2159" y="101600"/>
                  </a:lnTo>
                  <a:lnTo>
                    <a:pt x="762" y="110490"/>
                  </a:lnTo>
                  <a:lnTo>
                    <a:pt x="635" y="110490"/>
                  </a:lnTo>
                  <a:lnTo>
                    <a:pt x="88" y="118110"/>
                  </a:lnTo>
                  <a:lnTo>
                    <a:pt x="0" y="148590"/>
                  </a:lnTo>
                  <a:lnTo>
                    <a:pt x="254" y="151130"/>
                  </a:lnTo>
                  <a:lnTo>
                    <a:pt x="3429" y="161290"/>
                  </a:lnTo>
                  <a:lnTo>
                    <a:pt x="3937" y="162560"/>
                  </a:lnTo>
                  <a:lnTo>
                    <a:pt x="10033" y="173990"/>
                  </a:lnTo>
                  <a:lnTo>
                    <a:pt x="10541" y="175260"/>
                  </a:lnTo>
                  <a:lnTo>
                    <a:pt x="19431" y="186690"/>
                  </a:lnTo>
                  <a:lnTo>
                    <a:pt x="19558" y="187960"/>
                  </a:lnTo>
                  <a:lnTo>
                    <a:pt x="29845" y="200660"/>
                  </a:lnTo>
                  <a:lnTo>
                    <a:pt x="30226" y="200660"/>
                  </a:lnTo>
                  <a:lnTo>
                    <a:pt x="41275" y="213360"/>
                  </a:lnTo>
                  <a:lnTo>
                    <a:pt x="41910" y="214630"/>
                  </a:lnTo>
                  <a:lnTo>
                    <a:pt x="55372" y="226060"/>
                  </a:lnTo>
                  <a:lnTo>
                    <a:pt x="70104" y="237490"/>
                  </a:lnTo>
                  <a:lnTo>
                    <a:pt x="70231" y="238760"/>
                  </a:lnTo>
                  <a:lnTo>
                    <a:pt x="85344" y="250190"/>
                  </a:lnTo>
                  <a:lnTo>
                    <a:pt x="86106" y="250190"/>
                  </a:lnTo>
                  <a:lnTo>
                    <a:pt x="102870" y="260350"/>
                  </a:lnTo>
                  <a:lnTo>
                    <a:pt x="120015" y="270510"/>
                  </a:lnTo>
                  <a:lnTo>
                    <a:pt x="120523" y="270510"/>
                  </a:lnTo>
                  <a:lnTo>
                    <a:pt x="138176" y="278130"/>
                  </a:lnTo>
                  <a:lnTo>
                    <a:pt x="139065" y="278130"/>
                  </a:lnTo>
                  <a:lnTo>
                    <a:pt x="156972" y="284480"/>
                  </a:lnTo>
                  <a:lnTo>
                    <a:pt x="157099" y="284480"/>
                  </a:lnTo>
                  <a:lnTo>
                    <a:pt x="173609" y="289560"/>
                  </a:lnTo>
                  <a:lnTo>
                    <a:pt x="174371" y="289560"/>
                  </a:lnTo>
                  <a:lnTo>
                    <a:pt x="190500" y="293382"/>
                  </a:lnTo>
                  <a:lnTo>
                    <a:pt x="190881" y="293382"/>
                  </a:lnTo>
                  <a:lnTo>
                    <a:pt x="206756" y="295910"/>
                  </a:lnTo>
                  <a:lnTo>
                    <a:pt x="258953" y="295910"/>
                  </a:lnTo>
                  <a:lnTo>
                    <a:pt x="269494" y="294640"/>
                  </a:lnTo>
                  <a:lnTo>
                    <a:pt x="271780" y="294640"/>
                  </a:lnTo>
                  <a:lnTo>
                    <a:pt x="281940" y="289560"/>
                  </a:lnTo>
                  <a:lnTo>
                    <a:pt x="282321" y="289560"/>
                  </a:lnTo>
                  <a:lnTo>
                    <a:pt x="292735" y="283210"/>
                  </a:lnTo>
                  <a:lnTo>
                    <a:pt x="293497" y="281940"/>
                  </a:lnTo>
                  <a:lnTo>
                    <a:pt x="295224" y="280682"/>
                  </a:lnTo>
                  <a:lnTo>
                    <a:pt x="303911" y="274332"/>
                  </a:lnTo>
                  <a:lnTo>
                    <a:pt x="304038" y="274332"/>
                  </a:lnTo>
                  <a:lnTo>
                    <a:pt x="309143" y="270510"/>
                  </a:lnTo>
                  <a:lnTo>
                    <a:pt x="315976" y="265430"/>
                  </a:lnTo>
                  <a:lnTo>
                    <a:pt x="316230" y="264160"/>
                  </a:lnTo>
                  <a:lnTo>
                    <a:pt x="328422" y="254000"/>
                  </a:lnTo>
                  <a:lnTo>
                    <a:pt x="328549" y="254000"/>
                  </a:lnTo>
                  <a:lnTo>
                    <a:pt x="340868" y="242582"/>
                  </a:lnTo>
                  <a:lnTo>
                    <a:pt x="349453" y="232410"/>
                  </a:lnTo>
                  <a:lnTo>
                    <a:pt x="352679" y="228600"/>
                  </a:lnTo>
                  <a:lnTo>
                    <a:pt x="360045" y="219710"/>
                  </a:lnTo>
                  <a:lnTo>
                    <a:pt x="363220" y="215900"/>
                  </a:lnTo>
                  <a:lnTo>
                    <a:pt x="363474" y="215900"/>
                  </a:lnTo>
                  <a:lnTo>
                    <a:pt x="373253" y="201930"/>
                  </a:lnTo>
                  <a:lnTo>
                    <a:pt x="373634" y="201930"/>
                  </a:lnTo>
                  <a:lnTo>
                    <a:pt x="378206" y="194310"/>
                  </a:lnTo>
                  <a:lnTo>
                    <a:pt x="381254" y="189230"/>
                  </a:lnTo>
                  <a:lnTo>
                    <a:pt x="388239" y="176530"/>
                  </a:lnTo>
                  <a:lnTo>
                    <a:pt x="388620" y="176530"/>
                  </a:lnTo>
                  <a:lnTo>
                    <a:pt x="391223" y="170180"/>
                  </a:lnTo>
                  <a:lnTo>
                    <a:pt x="393827" y="163830"/>
                  </a:lnTo>
                  <a:lnTo>
                    <a:pt x="394208" y="161290"/>
                  </a:lnTo>
                  <a:lnTo>
                    <a:pt x="394589" y="158750"/>
                  </a:lnTo>
                  <a:lnTo>
                    <a:pt x="395351" y="153682"/>
                  </a:lnTo>
                  <a:lnTo>
                    <a:pt x="395478" y="151130"/>
                  </a:lnTo>
                  <a:lnTo>
                    <a:pt x="395478" y="143510"/>
                  </a:lnTo>
                  <a:lnTo>
                    <a:pt x="395681" y="128282"/>
                  </a:lnTo>
                  <a:close/>
                </a:path>
                <a:path w="941704" h="815339">
                  <a:moveTo>
                    <a:pt x="395732" y="124460"/>
                  </a:moveTo>
                  <a:lnTo>
                    <a:pt x="394589" y="119380"/>
                  </a:lnTo>
                  <a:lnTo>
                    <a:pt x="393839" y="118110"/>
                  </a:lnTo>
                  <a:lnTo>
                    <a:pt x="388620" y="109232"/>
                  </a:lnTo>
                  <a:lnTo>
                    <a:pt x="387731" y="107950"/>
                  </a:lnTo>
                  <a:lnTo>
                    <a:pt x="378079" y="97790"/>
                  </a:lnTo>
                  <a:lnTo>
                    <a:pt x="377698" y="96532"/>
                  </a:lnTo>
                  <a:lnTo>
                    <a:pt x="366522" y="86360"/>
                  </a:lnTo>
                  <a:lnTo>
                    <a:pt x="365760" y="85090"/>
                  </a:lnTo>
                  <a:lnTo>
                    <a:pt x="352171" y="74930"/>
                  </a:lnTo>
                  <a:lnTo>
                    <a:pt x="337566" y="66040"/>
                  </a:lnTo>
                  <a:lnTo>
                    <a:pt x="336931" y="64782"/>
                  </a:lnTo>
                  <a:lnTo>
                    <a:pt x="321056" y="57150"/>
                  </a:lnTo>
                  <a:lnTo>
                    <a:pt x="320675" y="57150"/>
                  </a:lnTo>
                  <a:lnTo>
                    <a:pt x="304800" y="49530"/>
                  </a:lnTo>
                  <a:lnTo>
                    <a:pt x="304546" y="49530"/>
                  </a:lnTo>
                  <a:lnTo>
                    <a:pt x="291096" y="43180"/>
                  </a:lnTo>
                  <a:lnTo>
                    <a:pt x="288417" y="41910"/>
                  </a:lnTo>
                  <a:lnTo>
                    <a:pt x="287528" y="41910"/>
                  </a:lnTo>
                  <a:lnTo>
                    <a:pt x="271018" y="36830"/>
                  </a:lnTo>
                  <a:lnTo>
                    <a:pt x="270637" y="36830"/>
                  </a:lnTo>
                  <a:lnTo>
                    <a:pt x="252476" y="31750"/>
                  </a:lnTo>
                  <a:lnTo>
                    <a:pt x="236220" y="29210"/>
                  </a:lnTo>
                  <a:lnTo>
                    <a:pt x="236347" y="29210"/>
                  </a:lnTo>
                  <a:lnTo>
                    <a:pt x="221234" y="26682"/>
                  </a:lnTo>
                  <a:lnTo>
                    <a:pt x="168148" y="26682"/>
                  </a:lnTo>
                  <a:lnTo>
                    <a:pt x="164846" y="27940"/>
                  </a:lnTo>
                  <a:lnTo>
                    <a:pt x="151765" y="34290"/>
                  </a:lnTo>
                  <a:lnTo>
                    <a:pt x="149987" y="35560"/>
                  </a:lnTo>
                  <a:lnTo>
                    <a:pt x="140081" y="43180"/>
                  </a:lnTo>
                  <a:lnTo>
                    <a:pt x="132969" y="49530"/>
                  </a:lnTo>
                  <a:lnTo>
                    <a:pt x="146558" y="54610"/>
                  </a:lnTo>
                  <a:lnTo>
                    <a:pt x="148209" y="54610"/>
                  </a:lnTo>
                  <a:lnTo>
                    <a:pt x="159131" y="46990"/>
                  </a:lnTo>
                  <a:lnTo>
                    <a:pt x="157607" y="48260"/>
                  </a:lnTo>
                  <a:lnTo>
                    <a:pt x="160997" y="46990"/>
                  </a:lnTo>
                  <a:lnTo>
                    <a:pt x="170815" y="43319"/>
                  </a:lnTo>
                  <a:lnTo>
                    <a:pt x="192659" y="44450"/>
                  </a:lnTo>
                  <a:lnTo>
                    <a:pt x="218313" y="44450"/>
                  </a:lnTo>
                  <a:lnTo>
                    <a:pt x="233426" y="46990"/>
                  </a:lnTo>
                  <a:lnTo>
                    <a:pt x="233553" y="46990"/>
                  </a:lnTo>
                  <a:lnTo>
                    <a:pt x="249809" y="49530"/>
                  </a:lnTo>
                  <a:lnTo>
                    <a:pt x="248793" y="49530"/>
                  </a:lnTo>
                  <a:lnTo>
                    <a:pt x="266065" y="54610"/>
                  </a:lnTo>
                  <a:lnTo>
                    <a:pt x="265811" y="54610"/>
                  </a:lnTo>
                  <a:lnTo>
                    <a:pt x="282321" y="58432"/>
                  </a:lnTo>
                  <a:lnTo>
                    <a:pt x="281559" y="58432"/>
                  </a:lnTo>
                  <a:lnTo>
                    <a:pt x="297688" y="66040"/>
                  </a:lnTo>
                  <a:lnTo>
                    <a:pt x="297561" y="64782"/>
                  </a:lnTo>
                  <a:lnTo>
                    <a:pt x="313436" y="72390"/>
                  </a:lnTo>
                  <a:lnTo>
                    <a:pt x="312928" y="72390"/>
                  </a:lnTo>
                  <a:lnTo>
                    <a:pt x="328803" y="80010"/>
                  </a:lnTo>
                  <a:lnTo>
                    <a:pt x="328168" y="80010"/>
                  </a:lnTo>
                  <a:lnTo>
                    <a:pt x="343027" y="88900"/>
                  </a:lnTo>
                  <a:lnTo>
                    <a:pt x="342265" y="88900"/>
                  </a:lnTo>
                  <a:lnTo>
                    <a:pt x="355346" y="99060"/>
                  </a:lnTo>
                  <a:lnTo>
                    <a:pt x="354584" y="99060"/>
                  </a:lnTo>
                  <a:lnTo>
                    <a:pt x="365760" y="109232"/>
                  </a:lnTo>
                  <a:lnTo>
                    <a:pt x="365379" y="109232"/>
                  </a:lnTo>
                  <a:lnTo>
                    <a:pt x="374662" y="118745"/>
                  </a:lnTo>
                  <a:lnTo>
                    <a:pt x="379361" y="126288"/>
                  </a:lnTo>
                  <a:lnTo>
                    <a:pt x="379945" y="126288"/>
                  </a:lnTo>
                  <a:lnTo>
                    <a:pt x="395706" y="126288"/>
                  </a:lnTo>
                  <a:lnTo>
                    <a:pt x="395732" y="124460"/>
                  </a:lnTo>
                  <a:close/>
                </a:path>
                <a:path w="941704" h="815339">
                  <a:moveTo>
                    <a:pt x="941451" y="626999"/>
                  </a:moveTo>
                  <a:lnTo>
                    <a:pt x="941324" y="624459"/>
                  </a:lnTo>
                  <a:lnTo>
                    <a:pt x="937514" y="607949"/>
                  </a:lnTo>
                  <a:lnTo>
                    <a:pt x="934554" y="596531"/>
                  </a:lnTo>
                  <a:lnTo>
                    <a:pt x="933577" y="592709"/>
                  </a:lnTo>
                  <a:lnTo>
                    <a:pt x="929640" y="580009"/>
                  </a:lnTo>
                  <a:lnTo>
                    <a:pt x="927227" y="571969"/>
                  </a:lnTo>
                  <a:lnTo>
                    <a:pt x="927227" y="686701"/>
                  </a:lnTo>
                  <a:lnTo>
                    <a:pt x="927227" y="687959"/>
                  </a:lnTo>
                  <a:lnTo>
                    <a:pt x="927214" y="686752"/>
                  </a:lnTo>
                  <a:lnTo>
                    <a:pt x="924153" y="708799"/>
                  </a:lnTo>
                  <a:lnTo>
                    <a:pt x="923937" y="709549"/>
                  </a:lnTo>
                  <a:lnTo>
                    <a:pt x="918286" y="729145"/>
                  </a:lnTo>
                  <a:lnTo>
                    <a:pt x="908418" y="746988"/>
                  </a:lnTo>
                  <a:lnTo>
                    <a:pt x="894715" y="762901"/>
                  </a:lnTo>
                  <a:lnTo>
                    <a:pt x="895350" y="761631"/>
                  </a:lnTo>
                  <a:lnTo>
                    <a:pt x="880110" y="775601"/>
                  </a:lnTo>
                  <a:lnTo>
                    <a:pt x="880872" y="775601"/>
                  </a:lnTo>
                  <a:lnTo>
                    <a:pt x="863854" y="787031"/>
                  </a:lnTo>
                  <a:lnTo>
                    <a:pt x="864489" y="787031"/>
                  </a:lnTo>
                  <a:lnTo>
                    <a:pt x="847979" y="795909"/>
                  </a:lnTo>
                  <a:lnTo>
                    <a:pt x="849122" y="794651"/>
                  </a:lnTo>
                  <a:lnTo>
                    <a:pt x="832231" y="801001"/>
                  </a:lnTo>
                  <a:lnTo>
                    <a:pt x="790448" y="801001"/>
                  </a:lnTo>
                  <a:lnTo>
                    <a:pt x="783590" y="799731"/>
                  </a:lnTo>
                  <a:lnTo>
                    <a:pt x="776732" y="798449"/>
                  </a:lnTo>
                  <a:lnTo>
                    <a:pt x="777494" y="799731"/>
                  </a:lnTo>
                  <a:lnTo>
                    <a:pt x="764921" y="797179"/>
                  </a:lnTo>
                  <a:lnTo>
                    <a:pt x="765429" y="797179"/>
                  </a:lnTo>
                  <a:lnTo>
                    <a:pt x="752475" y="793381"/>
                  </a:lnTo>
                  <a:lnTo>
                    <a:pt x="752983" y="793381"/>
                  </a:lnTo>
                  <a:lnTo>
                    <a:pt x="741172" y="789559"/>
                  </a:lnTo>
                  <a:lnTo>
                    <a:pt x="741553" y="789559"/>
                  </a:lnTo>
                  <a:lnTo>
                    <a:pt x="731799" y="784479"/>
                  </a:lnTo>
                  <a:lnTo>
                    <a:pt x="729361" y="783209"/>
                  </a:lnTo>
                  <a:lnTo>
                    <a:pt x="729869" y="784479"/>
                  </a:lnTo>
                  <a:lnTo>
                    <a:pt x="718312" y="778129"/>
                  </a:lnTo>
                  <a:lnTo>
                    <a:pt x="718820" y="778129"/>
                  </a:lnTo>
                  <a:lnTo>
                    <a:pt x="709599" y="771779"/>
                  </a:lnTo>
                  <a:lnTo>
                    <a:pt x="707771" y="770509"/>
                  </a:lnTo>
                  <a:lnTo>
                    <a:pt x="708025" y="771779"/>
                  </a:lnTo>
                  <a:lnTo>
                    <a:pt x="697611" y="764159"/>
                  </a:lnTo>
                  <a:lnTo>
                    <a:pt x="697484" y="764159"/>
                  </a:lnTo>
                  <a:lnTo>
                    <a:pt x="685546" y="755281"/>
                  </a:lnTo>
                  <a:lnTo>
                    <a:pt x="685673" y="755281"/>
                  </a:lnTo>
                  <a:lnTo>
                    <a:pt x="673862" y="746379"/>
                  </a:lnTo>
                  <a:lnTo>
                    <a:pt x="661670" y="737501"/>
                  </a:lnTo>
                  <a:lnTo>
                    <a:pt x="661289" y="737501"/>
                  </a:lnTo>
                  <a:lnTo>
                    <a:pt x="648716" y="729881"/>
                  </a:lnTo>
                  <a:lnTo>
                    <a:pt x="648970" y="729881"/>
                  </a:lnTo>
                  <a:lnTo>
                    <a:pt x="636651" y="720979"/>
                  </a:lnTo>
                  <a:lnTo>
                    <a:pt x="636905" y="720979"/>
                  </a:lnTo>
                  <a:lnTo>
                    <a:pt x="625729" y="712101"/>
                  </a:lnTo>
                  <a:lnTo>
                    <a:pt x="625475" y="712101"/>
                  </a:lnTo>
                  <a:lnTo>
                    <a:pt x="616153" y="705751"/>
                  </a:lnTo>
                  <a:lnTo>
                    <a:pt x="614299" y="704481"/>
                  </a:lnTo>
                  <a:lnTo>
                    <a:pt x="615061" y="704481"/>
                  </a:lnTo>
                  <a:lnTo>
                    <a:pt x="604647" y="695579"/>
                  </a:lnTo>
                  <a:lnTo>
                    <a:pt x="604139" y="694309"/>
                  </a:lnTo>
                  <a:lnTo>
                    <a:pt x="596087" y="687959"/>
                  </a:lnTo>
                  <a:lnTo>
                    <a:pt x="594487" y="686701"/>
                  </a:lnTo>
                  <a:lnTo>
                    <a:pt x="595249" y="687959"/>
                  </a:lnTo>
                  <a:lnTo>
                    <a:pt x="586232" y="679081"/>
                  </a:lnTo>
                  <a:lnTo>
                    <a:pt x="586867" y="679081"/>
                  </a:lnTo>
                  <a:lnTo>
                    <a:pt x="580986" y="671449"/>
                  </a:lnTo>
                  <a:lnTo>
                    <a:pt x="580009" y="670179"/>
                  </a:lnTo>
                  <a:lnTo>
                    <a:pt x="580517" y="671449"/>
                  </a:lnTo>
                  <a:lnTo>
                    <a:pt x="576224" y="663829"/>
                  </a:lnTo>
                  <a:lnTo>
                    <a:pt x="575475" y="662508"/>
                  </a:lnTo>
                  <a:lnTo>
                    <a:pt x="575284" y="661301"/>
                  </a:lnTo>
                  <a:lnTo>
                    <a:pt x="574484" y="656209"/>
                  </a:lnTo>
                  <a:lnTo>
                    <a:pt x="574421" y="655751"/>
                  </a:lnTo>
                  <a:lnTo>
                    <a:pt x="574421" y="656209"/>
                  </a:lnTo>
                  <a:lnTo>
                    <a:pt x="574408" y="655751"/>
                  </a:lnTo>
                  <a:lnTo>
                    <a:pt x="574421" y="654951"/>
                  </a:lnTo>
                  <a:lnTo>
                    <a:pt x="574294" y="616851"/>
                  </a:lnTo>
                  <a:lnTo>
                    <a:pt x="575818" y="606679"/>
                  </a:lnTo>
                  <a:lnTo>
                    <a:pt x="577215" y="595249"/>
                  </a:lnTo>
                  <a:lnTo>
                    <a:pt x="577215" y="596531"/>
                  </a:lnTo>
                  <a:lnTo>
                    <a:pt x="577405" y="595249"/>
                  </a:lnTo>
                  <a:lnTo>
                    <a:pt x="578993" y="585101"/>
                  </a:lnTo>
                  <a:lnTo>
                    <a:pt x="580390" y="574929"/>
                  </a:lnTo>
                  <a:lnTo>
                    <a:pt x="580263" y="576199"/>
                  </a:lnTo>
                  <a:lnTo>
                    <a:pt x="580580" y="574929"/>
                  </a:lnTo>
                  <a:lnTo>
                    <a:pt x="585343" y="555879"/>
                  </a:lnTo>
                  <a:lnTo>
                    <a:pt x="587260" y="545731"/>
                  </a:lnTo>
                  <a:lnTo>
                    <a:pt x="587362" y="545172"/>
                  </a:lnTo>
                  <a:lnTo>
                    <a:pt x="587679" y="544449"/>
                  </a:lnTo>
                  <a:lnTo>
                    <a:pt x="591058" y="536829"/>
                  </a:lnTo>
                  <a:lnTo>
                    <a:pt x="590550" y="538099"/>
                  </a:lnTo>
                  <a:lnTo>
                    <a:pt x="591362" y="536829"/>
                  </a:lnTo>
                  <a:lnTo>
                    <a:pt x="596265" y="529209"/>
                  </a:lnTo>
                  <a:lnTo>
                    <a:pt x="596392" y="529209"/>
                  </a:lnTo>
                  <a:lnTo>
                    <a:pt x="600481" y="521601"/>
                  </a:lnTo>
                  <a:lnTo>
                    <a:pt x="601167" y="520331"/>
                  </a:lnTo>
                  <a:lnTo>
                    <a:pt x="601510" y="519684"/>
                  </a:lnTo>
                  <a:lnTo>
                    <a:pt x="602043" y="519049"/>
                  </a:lnTo>
                  <a:lnTo>
                    <a:pt x="608584" y="511429"/>
                  </a:lnTo>
                  <a:lnTo>
                    <a:pt x="608457" y="512699"/>
                  </a:lnTo>
                  <a:lnTo>
                    <a:pt x="609536" y="511429"/>
                  </a:lnTo>
                  <a:lnTo>
                    <a:pt x="617093" y="502551"/>
                  </a:lnTo>
                  <a:lnTo>
                    <a:pt x="616331" y="502551"/>
                  </a:lnTo>
                  <a:lnTo>
                    <a:pt x="626745" y="494931"/>
                  </a:lnTo>
                  <a:lnTo>
                    <a:pt x="626491" y="494931"/>
                  </a:lnTo>
                  <a:lnTo>
                    <a:pt x="638048" y="486029"/>
                  </a:lnTo>
                  <a:lnTo>
                    <a:pt x="637667" y="486029"/>
                  </a:lnTo>
                  <a:lnTo>
                    <a:pt x="649478" y="478409"/>
                  </a:lnTo>
                  <a:lnTo>
                    <a:pt x="649351" y="478409"/>
                  </a:lnTo>
                  <a:lnTo>
                    <a:pt x="661924" y="470801"/>
                  </a:lnTo>
                  <a:lnTo>
                    <a:pt x="661289" y="470801"/>
                  </a:lnTo>
                  <a:lnTo>
                    <a:pt x="675005" y="464451"/>
                  </a:lnTo>
                  <a:lnTo>
                    <a:pt x="674497" y="464451"/>
                  </a:lnTo>
                  <a:lnTo>
                    <a:pt x="687705" y="459359"/>
                  </a:lnTo>
                  <a:lnTo>
                    <a:pt x="687197" y="459359"/>
                  </a:lnTo>
                  <a:lnTo>
                    <a:pt x="700532" y="454279"/>
                  </a:lnTo>
                  <a:lnTo>
                    <a:pt x="700151" y="455549"/>
                  </a:lnTo>
                  <a:lnTo>
                    <a:pt x="704723" y="454279"/>
                  </a:lnTo>
                  <a:lnTo>
                    <a:pt x="713867" y="451751"/>
                  </a:lnTo>
                  <a:lnTo>
                    <a:pt x="712343" y="451751"/>
                  </a:lnTo>
                  <a:lnTo>
                    <a:pt x="718489" y="451129"/>
                  </a:lnTo>
                  <a:lnTo>
                    <a:pt x="735965" y="454279"/>
                  </a:lnTo>
                  <a:lnTo>
                    <a:pt x="735203" y="454279"/>
                  </a:lnTo>
                  <a:lnTo>
                    <a:pt x="761873" y="460629"/>
                  </a:lnTo>
                  <a:lnTo>
                    <a:pt x="761619" y="460629"/>
                  </a:lnTo>
                  <a:lnTo>
                    <a:pt x="787908" y="469531"/>
                  </a:lnTo>
                  <a:lnTo>
                    <a:pt x="787527" y="469531"/>
                  </a:lnTo>
                  <a:lnTo>
                    <a:pt x="811022" y="477151"/>
                  </a:lnTo>
                  <a:lnTo>
                    <a:pt x="810514" y="477151"/>
                  </a:lnTo>
                  <a:lnTo>
                    <a:pt x="832104" y="486029"/>
                  </a:lnTo>
                  <a:lnTo>
                    <a:pt x="831215" y="486029"/>
                  </a:lnTo>
                  <a:lnTo>
                    <a:pt x="848106" y="496201"/>
                  </a:lnTo>
                  <a:lnTo>
                    <a:pt x="847725" y="496201"/>
                  </a:lnTo>
                  <a:lnTo>
                    <a:pt x="862203" y="505079"/>
                  </a:lnTo>
                  <a:lnTo>
                    <a:pt x="861441" y="505079"/>
                  </a:lnTo>
                  <a:lnTo>
                    <a:pt x="872617" y="513981"/>
                  </a:lnTo>
                  <a:lnTo>
                    <a:pt x="872109" y="512699"/>
                  </a:lnTo>
                  <a:lnTo>
                    <a:pt x="881126" y="521601"/>
                  </a:lnTo>
                  <a:lnTo>
                    <a:pt x="880618" y="521601"/>
                  </a:lnTo>
                  <a:lnTo>
                    <a:pt x="887095" y="529209"/>
                  </a:lnTo>
                  <a:lnTo>
                    <a:pt x="886460" y="527951"/>
                  </a:lnTo>
                  <a:lnTo>
                    <a:pt x="892683" y="536829"/>
                  </a:lnTo>
                  <a:lnTo>
                    <a:pt x="897763" y="544449"/>
                  </a:lnTo>
                  <a:lnTo>
                    <a:pt x="897255" y="543179"/>
                  </a:lnTo>
                  <a:lnTo>
                    <a:pt x="902081" y="552081"/>
                  </a:lnTo>
                  <a:lnTo>
                    <a:pt x="901827" y="552081"/>
                  </a:lnTo>
                  <a:lnTo>
                    <a:pt x="906145" y="562229"/>
                  </a:lnTo>
                  <a:lnTo>
                    <a:pt x="910844" y="572401"/>
                  </a:lnTo>
                  <a:lnTo>
                    <a:pt x="910590" y="572401"/>
                  </a:lnTo>
                  <a:lnTo>
                    <a:pt x="914781" y="583831"/>
                  </a:lnTo>
                  <a:lnTo>
                    <a:pt x="914654" y="583831"/>
                  </a:lnTo>
                  <a:lnTo>
                    <a:pt x="918718" y="597801"/>
                  </a:lnTo>
                  <a:lnTo>
                    <a:pt x="918591" y="596531"/>
                  </a:lnTo>
                  <a:lnTo>
                    <a:pt x="922655" y="611759"/>
                  </a:lnTo>
                  <a:lnTo>
                    <a:pt x="926604" y="627837"/>
                  </a:lnTo>
                  <a:lnTo>
                    <a:pt x="926592" y="626999"/>
                  </a:lnTo>
                  <a:lnTo>
                    <a:pt x="926719" y="628281"/>
                  </a:lnTo>
                  <a:lnTo>
                    <a:pt x="926604" y="627837"/>
                  </a:lnTo>
                  <a:lnTo>
                    <a:pt x="926617" y="628281"/>
                  </a:lnTo>
                  <a:lnTo>
                    <a:pt x="926973" y="644779"/>
                  </a:lnTo>
                  <a:lnTo>
                    <a:pt x="927214" y="686752"/>
                  </a:lnTo>
                  <a:lnTo>
                    <a:pt x="927227" y="571969"/>
                  </a:lnTo>
                  <a:lnTo>
                    <a:pt x="925830" y="567309"/>
                  </a:lnTo>
                  <a:lnTo>
                    <a:pt x="925576" y="566051"/>
                  </a:lnTo>
                  <a:lnTo>
                    <a:pt x="920877" y="555879"/>
                  </a:lnTo>
                  <a:lnTo>
                    <a:pt x="916559" y="545731"/>
                  </a:lnTo>
                  <a:lnTo>
                    <a:pt x="916432" y="545731"/>
                  </a:lnTo>
                  <a:lnTo>
                    <a:pt x="915289" y="543179"/>
                  </a:lnTo>
                  <a:lnTo>
                    <a:pt x="911860" y="535559"/>
                  </a:lnTo>
                  <a:lnTo>
                    <a:pt x="911352" y="535559"/>
                  </a:lnTo>
                  <a:lnTo>
                    <a:pt x="906399" y="527951"/>
                  </a:lnTo>
                  <a:lnTo>
                    <a:pt x="906272" y="527951"/>
                  </a:lnTo>
                  <a:lnTo>
                    <a:pt x="899668" y="517779"/>
                  </a:lnTo>
                  <a:lnTo>
                    <a:pt x="895337" y="512699"/>
                  </a:lnTo>
                  <a:lnTo>
                    <a:pt x="893191" y="510159"/>
                  </a:lnTo>
                  <a:lnTo>
                    <a:pt x="883666" y="501281"/>
                  </a:lnTo>
                  <a:lnTo>
                    <a:pt x="883158" y="499999"/>
                  </a:lnTo>
                  <a:lnTo>
                    <a:pt x="871982" y="491109"/>
                  </a:lnTo>
                  <a:lnTo>
                    <a:pt x="856488" y="480949"/>
                  </a:lnTo>
                  <a:lnTo>
                    <a:pt x="838708" y="470801"/>
                  </a:lnTo>
                  <a:lnTo>
                    <a:pt x="817118" y="461899"/>
                  </a:lnTo>
                  <a:lnTo>
                    <a:pt x="816610" y="461899"/>
                  </a:lnTo>
                  <a:lnTo>
                    <a:pt x="792861" y="453009"/>
                  </a:lnTo>
                  <a:lnTo>
                    <a:pt x="757047" y="442747"/>
                  </a:lnTo>
                  <a:lnTo>
                    <a:pt x="757047" y="436499"/>
                  </a:lnTo>
                  <a:lnTo>
                    <a:pt x="744855" y="436499"/>
                  </a:lnTo>
                  <a:lnTo>
                    <a:pt x="735711" y="435229"/>
                  </a:lnTo>
                  <a:lnTo>
                    <a:pt x="724966" y="435229"/>
                  </a:lnTo>
                  <a:lnTo>
                    <a:pt x="710946" y="432701"/>
                  </a:lnTo>
                  <a:lnTo>
                    <a:pt x="710692" y="432701"/>
                  </a:lnTo>
                  <a:lnTo>
                    <a:pt x="695833" y="429933"/>
                  </a:lnTo>
                  <a:lnTo>
                    <a:pt x="695833" y="440309"/>
                  </a:lnTo>
                  <a:lnTo>
                    <a:pt x="682625" y="444131"/>
                  </a:lnTo>
                  <a:lnTo>
                    <a:pt x="687019" y="442849"/>
                  </a:lnTo>
                  <a:lnTo>
                    <a:pt x="695833" y="440309"/>
                  </a:lnTo>
                  <a:lnTo>
                    <a:pt x="695833" y="429933"/>
                  </a:lnTo>
                  <a:lnTo>
                    <a:pt x="683387" y="427609"/>
                  </a:lnTo>
                  <a:lnTo>
                    <a:pt x="682498" y="427609"/>
                  </a:lnTo>
                  <a:lnTo>
                    <a:pt x="653796" y="426351"/>
                  </a:lnTo>
                  <a:lnTo>
                    <a:pt x="596773" y="426351"/>
                  </a:lnTo>
                  <a:lnTo>
                    <a:pt x="569087" y="428879"/>
                  </a:lnTo>
                  <a:lnTo>
                    <a:pt x="566801" y="428879"/>
                  </a:lnTo>
                  <a:lnTo>
                    <a:pt x="534924" y="441579"/>
                  </a:lnTo>
                  <a:lnTo>
                    <a:pt x="534670" y="441579"/>
                  </a:lnTo>
                  <a:lnTo>
                    <a:pt x="510159" y="451751"/>
                  </a:lnTo>
                  <a:lnTo>
                    <a:pt x="509270" y="453009"/>
                  </a:lnTo>
                  <a:lnTo>
                    <a:pt x="491617" y="464451"/>
                  </a:lnTo>
                  <a:lnTo>
                    <a:pt x="514985" y="464451"/>
                  </a:lnTo>
                  <a:lnTo>
                    <a:pt x="572389" y="444131"/>
                  </a:lnTo>
                  <a:lnTo>
                    <a:pt x="570230" y="444131"/>
                  </a:lnTo>
                  <a:lnTo>
                    <a:pt x="597916" y="442849"/>
                  </a:lnTo>
                  <a:lnTo>
                    <a:pt x="652653" y="442849"/>
                  </a:lnTo>
                  <a:lnTo>
                    <a:pt x="680021" y="445262"/>
                  </a:lnTo>
                  <a:lnTo>
                    <a:pt x="668147" y="450481"/>
                  </a:lnTo>
                  <a:lnTo>
                    <a:pt x="654558" y="456831"/>
                  </a:lnTo>
                  <a:lnTo>
                    <a:pt x="641223" y="465709"/>
                  </a:lnTo>
                  <a:lnTo>
                    <a:pt x="641096" y="465709"/>
                  </a:lnTo>
                  <a:lnTo>
                    <a:pt x="629158" y="473329"/>
                  </a:lnTo>
                  <a:lnTo>
                    <a:pt x="628904" y="473329"/>
                  </a:lnTo>
                  <a:lnTo>
                    <a:pt x="617347" y="482231"/>
                  </a:lnTo>
                  <a:lnTo>
                    <a:pt x="617093" y="482231"/>
                  </a:lnTo>
                  <a:lnTo>
                    <a:pt x="606679" y="491109"/>
                  </a:lnTo>
                  <a:lnTo>
                    <a:pt x="605790" y="492379"/>
                  </a:lnTo>
                  <a:lnTo>
                    <a:pt x="597154" y="502551"/>
                  </a:lnTo>
                  <a:lnTo>
                    <a:pt x="589534" y="510159"/>
                  </a:lnTo>
                  <a:lnTo>
                    <a:pt x="588645" y="511429"/>
                  </a:lnTo>
                  <a:lnTo>
                    <a:pt x="583311" y="521601"/>
                  </a:lnTo>
                  <a:lnTo>
                    <a:pt x="583438" y="520331"/>
                  </a:lnTo>
                  <a:lnTo>
                    <a:pt x="577723" y="530479"/>
                  </a:lnTo>
                  <a:lnTo>
                    <a:pt x="577088" y="530479"/>
                  </a:lnTo>
                  <a:lnTo>
                    <a:pt x="573151" y="540651"/>
                  </a:lnTo>
                  <a:lnTo>
                    <a:pt x="572770" y="541909"/>
                  </a:lnTo>
                  <a:lnTo>
                    <a:pt x="570611" y="552081"/>
                  </a:lnTo>
                  <a:lnTo>
                    <a:pt x="568071" y="562229"/>
                  </a:lnTo>
                  <a:lnTo>
                    <a:pt x="565658" y="572401"/>
                  </a:lnTo>
                  <a:lnTo>
                    <a:pt x="565404" y="572401"/>
                  </a:lnTo>
                  <a:lnTo>
                    <a:pt x="564007" y="582549"/>
                  </a:lnTo>
                  <a:lnTo>
                    <a:pt x="562229" y="593979"/>
                  </a:lnTo>
                  <a:lnTo>
                    <a:pt x="560705" y="604151"/>
                  </a:lnTo>
                  <a:lnTo>
                    <a:pt x="559181" y="616851"/>
                  </a:lnTo>
                  <a:lnTo>
                    <a:pt x="559308" y="657479"/>
                  </a:lnTo>
                  <a:lnTo>
                    <a:pt x="560832" y="666381"/>
                  </a:lnTo>
                  <a:lnTo>
                    <a:pt x="561721" y="668909"/>
                  </a:lnTo>
                  <a:lnTo>
                    <a:pt x="568071" y="679081"/>
                  </a:lnTo>
                  <a:lnTo>
                    <a:pt x="574929" y="687959"/>
                  </a:lnTo>
                  <a:lnTo>
                    <a:pt x="575437" y="689229"/>
                  </a:lnTo>
                  <a:lnTo>
                    <a:pt x="584454" y="698131"/>
                  </a:lnTo>
                  <a:lnTo>
                    <a:pt x="585216" y="699401"/>
                  </a:lnTo>
                  <a:lnTo>
                    <a:pt x="594995" y="707009"/>
                  </a:lnTo>
                  <a:lnTo>
                    <a:pt x="594487" y="705751"/>
                  </a:lnTo>
                  <a:lnTo>
                    <a:pt x="604901" y="715899"/>
                  </a:lnTo>
                  <a:lnTo>
                    <a:pt x="605663" y="715899"/>
                  </a:lnTo>
                  <a:lnTo>
                    <a:pt x="616839" y="724801"/>
                  </a:lnTo>
                  <a:lnTo>
                    <a:pt x="616585" y="724801"/>
                  </a:lnTo>
                  <a:lnTo>
                    <a:pt x="627761" y="732409"/>
                  </a:lnTo>
                  <a:lnTo>
                    <a:pt x="628015" y="733679"/>
                  </a:lnTo>
                  <a:lnTo>
                    <a:pt x="640207" y="741299"/>
                  </a:lnTo>
                  <a:lnTo>
                    <a:pt x="640461" y="741299"/>
                  </a:lnTo>
                  <a:lnTo>
                    <a:pt x="653034" y="750201"/>
                  </a:lnTo>
                  <a:lnTo>
                    <a:pt x="652780" y="750201"/>
                  </a:lnTo>
                  <a:lnTo>
                    <a:pt x="664972" y="759079"/>
                  </a:lnTo>
                  <a:lnTo>
                    <a:pt x="676910" y="767981"/>
                  </a:lnTo>
                  <a:lnTo>
                    <a:pt x="677037" y="767981"/>
                  </a:lnTo>
                  <a:lnTo>
                    <a:pt x="688848" y="775601"/>
                  </a:lnTo>
                  <a:lnTo>
                    <a:pt x="688721" y="775601"/>
                  </a:lnTo>
                  <a:lnTo>
                    <a:pt x="699135" y="783209"/>
                  </a:lnTo>
                  <a:lnTo>
                    <a:pt x="710692" y="790829"/>
                  </a:lnTo>
                  <a:lnTo>
                    <a:pt x="711200" y="790829"/>
                  </a:lnTo>
                  <a:lnTo>
                    <a:pt x="723265" y="797179"/>
                  </a:lnTo>
                  <a:lnTo>
                    <a:pt x="735584" y="803529"/>
                  </a:lnTo>
                  <a:lnTo>
                    <a:pt x="735965" y="803529"/>
                  </a:lnTo>
                  <a:lnTo>
                    <a:pt x="747903" y="807351"/>
                  </a:lnTo>
                  <a:lnTo>
                    <a:pt x="761873" y="811149"/>
                  </a:lnTo>
                  <a:lnTo>
                    <a:pt x="775208" y="813701"/>
                  </a:lnTo>
                  <a:lnTo>
                    <a:pt x="788924" y="814959"/>
                  </a:lnTo>
                  <a:lnTo>
                    <a:pt x="837057" y="814959"/>
                  </a:lnTo>
                  <a:lnTo>
                    <a:pt x="854075" y="809879"/>
                  </a:lnTo>
                  <a:lnTo>
                    <a:pt x="855218" y="808609"/>
                  </a:lnTo>
                  <a:lnTo>
                    <a:pt x="869365" y="801001"/>
                  </a:lnTo>
                  <a:lnTo>
                    <a:pt x="871728" y="799731"/>
                  </a:lnTo>
                  <a:lnTo>
                    <a:pt x="872490" y="799731"/>
                  </a:lnTo>
                  <a:lnTo>
                    <a:pt x="877557" y="795909"/>
                  </a:lnTo>
                  <a:lnTo>
                    <a:pt x="889381" y="787031"/>
                  </a:lnTo>
                  <a:lnTo>
                    <a:pt x="890143" y="787031"/>
                  </a:lnTo>
                  <a:lnTo>
                    <a:pt x="905129" y="773049"/>
                  </a:lnTo>
                  <a:lnTo>
                    <a:pt x="905764" y="771779"/>
                  </a:lnTo>
                  <a:lnTo>
                    <a:pt x="913206" y="762901"/>
                  </a:lnTo>
                  <a:lnTo>
                    <a:pt x="919607" y="755281"/>
                  </a:lnTo>
                  <a:lnTo>
                    <a:pt x="920369" y="753999"/>
                  </a:lnTo>
                  <a:lnTo>
                    <a:pt x="923836" y="747649"/>
                  </a:lnTo>
                  <a:lnTo>
                    <a:pt x="924521" y="746379"/>
                  </a:lnTo>
                  <a:lnTo>
                    <a:pt x="930783" y="734949"/>
                  </a:lnTo>
                  <a:lnTo>
                    <a:pt x="931291" y="733679"/>
                  </a:lnTo>
                  <a:lnTo>
                    <a:pt x="932357" y="729881"/>
                  </a:lnTo>
                  <a:lnTo>
                    <a:pt x="932713" y="728599"/>
                  </a:lnTo>
                  <a:lnTo>
                    <a:pt x="937387" y="712101"/>
                  </a:lnTo>
                  <a:lnTo>
                    <a:pt x="937920" y="708279"/>
                  </a:lnTo>
                  <a:lnTo>
                    <a:pt x="940816" y="687959"/>
                  </a:lnTo>
                  <a:lnTo>
                    <a:pt x="940816" y="686701"/>
                  </a:lnTo>
                  <a:lnTo>
                    <a:pt x="941070" y="644779"/>
                  </a:lnTo>
                  <a:lnTo>
                    <a:pt x="941451" y="62699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75440" y="3857371"/>
              <a:ext cx="338428" cy="36448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27515" y="5447791"/>
              <a:ext cx="548893" cy="3532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573" y="1195761"/>
            <a:ext cx="9255877" cy="247203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5167" y="298704"/>
            <a:ext cx="8781288" cy="60045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37704" y="3550920"/>
            <a:ext cx="4154424" cy="29794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8726" y="2053589"/>
            <a:ext cx="391375" cy="3746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07452" y="2463038"/>
            <a:ext cx="423659" cy="33655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80261" y="2857373"/>
            <a:ext cx="424814" cy="36576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042541" y="2124710"/>
            <a:ext cx="411225" cy="30861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95473" y="2480310"/>
            <a:ext cx="411606" cy="31622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410330" y="2845054"/>
            <a:ext cx="378079" cy="31242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817746" y="2136139"/>
            <a:ext cx="382524" cy="323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283709" y="2491613"/>
            <a:ext cx="393826" cy="31622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783835" y="2807842"/>
            <a:ext cx="336550" cy="38735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250053" y="2141601"/>
            <a:ext cx="389127" cy="30987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566661" y="2455164"/>
            <a:ext cx="386715" cy="334010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7046341" y="2839847"/>
            <a:ext cx="450215" cy="389890"/>
          </a:xfrm>
          <a:custGeom>
            <a:avLst/>
            <a:gdLst/>
            <a:ahLst/>
            <a:cxnLst/>
            <a:rect l="l" t="t" r="r" b="b"/>
            <a:pathLst>
              <a:path w="450215" h="389889">
                <a:moveTo>
                  <a:pt x="339598" y="379729"/>
                </a:moveTo>
                <a:lnTo>
                  <a:pt x="113791" y="379729"/>
                </a:lnTo>
                <a:lnTo>
                  <a:pt x="136016" y="384810"/>
                </a:lnTo>
                <a:lnTo>
                  <a:pt x="159384" y="387350"/>
                </a:lnTo>
                <a:lnTo>
                  <a:pt x="160147" y="387350"/>
                </a:lnTo>
                <a:lnTo>
                  <a:pt x="183641" y="388619"/>
                </a:lnTo>
                <a:lnTo>
                  <a:pt x="183387" y="388619"/>
                </a:lnTo>
                <a:lnTo>
                  <a:pt x="207517" y="389889"/>
                </a:lnTo>
                <a:lnTo>
                  <a:pt x="301116" y="389889"/>
                </a:lnTo>
                <a:lnTo>
                  <a:pt x="320548" y="386079"/>
                </a:lnTo>
                <a:lnTo>
                  <a:pt x="321309" y="386079"/>
                </a:lnTo>
                <a:lnTo>
                  <a:pt x="339598" y="379729"/>
                </a:lnTo>
                <a:close/>
              </a:path>
              <a:path w="450215" h="389889">
                <a:moveTo>
                  <a:pt x="55641" y="69063"/>
                </a:moveTo>
                <a:lnTo>
                  <a:pt x="35019" y="73220"/>
                </a:lnTo>
                <a:lnTo>
                  <a:pt x="32257" y="77469"/>
                </a:lnTo>
                <a:lnTo>
                  <a:pt x="26797" y="90169"/>
                </a:lnTo>
                <a:lnTo>
                  <a:pt x="22732" y="100329"/>
                </a:lnTo>
                <a:lnTo>
                  <a:pt x="19303" y="111760"/>
                </a:lnTo>
                <a:lnTo>
                  <a:pt x="19050" y="113029"/>
                </a:lnTo>
                <a:lnTo>
                  <a:pt x="17525" y="124460"/>
                </a:lnTo>
                <a:lnTo>
                  <a:pt x="17562" y="125024"/>
                </a:lnTo>
                <a:lnTo>
                  <a:pt x="15620" y="137160"/>
                </a:lnTo>
                <a:lnTo>
                  <a:pt x="14224" y="162560"/>
                </a:lnTo>
                <a:lnTo>
                  <a:pt x="13461" y="176529"/>
                </a:lnTo>
                <a:lnTo>
                  <a:pt x="11302" y="190500"/>
                </a:lnTo>
                <a:lnTo>
                  <a:pt x="11175" y="194310"/>
                </a:lnTo>
                <a:lnTo>
                  <a:pt x="10540" y="207010"/>
                </a:lnTo>
                <a:lnTo>
                  <a:pt x="9016" y="223519"/>
                </a:lnTo>
                <a:lnTo>
                  <a:pt x="8254" y="242569"/>
                </a:lnTo>
                <a:lnTo>
                  <a:pt x="8236" y="261619"/>
                </a:lnTo>
                <a:lnTo>
                  <a:pt x="8000" y="293369"/>
                </a:lnTo>
                <a:lnTo>
                  <a:pt x="29717" y="337819"/>
                </a:lnTo>
                <a:lnTo>
                  <a:pt x="31241" y="339089"/>
                </a:lnTo>
                <a:lnTo>
                  <a:pt x="43052" y="349250"/>
                </a:lnTo>
                <a:lnTo>
                  <a:pt x="43687" y="349250"/>
                </a:lnTo>
                <a:lnTo>
                  <a:pt x="57276" y="358139"/>
                </a:lnTo>
                <a:lnTo>
                  <a:pt x="58165" y="359410"/>
                </a:lnTo>
                <a:lnTo>
                  <a:pt x="73659" y="367029"/>
                </a:lnTo>
                <a:lnTo>
                  <a:pt x="92201" y="374650"/>
                </a:lnTo>
                <a:lnTo>
                  <a:pt x="93472" y="374650"/>
                </a:lnTo>
                <a:lnTo>
                  <a:pt x="113537" y="379729"/>
                </a:lnTo>
                <a:lnTo>
                  <a:pt x="340359" y="379729"/>
                </a:lnTo>
                <a:lnTo>
                  <a:pt x="356107" y="373379"/>
                </a:lnTo>
                <a:lnTo>
                  <a:pt x="208787" y="373379"/>
                </a:lnTo>
                <a:lnTo>
                  <a:pt x="184657" y="370839"/>
                </a:lnTo>
                <a:lnTo>
                  <a:pt x="161798" y="370839"/>
                </a:lnTo>
                <a:lnTo>
                  <a:pt x="138429" y="367029"/>
                </a:lnTo>
                <a:lnTo>
                  <a:pt x="139064" y="367029"/>
                </a:lnTo>
                <a:lnTo>
                  <a:pt x="117348" y="363219"/>
                </a:lnTo>
                <a:lnTo>
                  <a:pt x="97281" y="358139"/>
                </a:lnTo>
                <a:lnTo>
                  <a:pt x="98551" y="358139"/>
                </a:lnTo>
                <a:lnTo>
                  <a:pt x="80517" y="351789"/>
                </a:lnTo>
                <a:lnTo>
                  <a:pt x="81152" y="351789"/>
                </a:lnTo>
                <a:lnTo>
                  <a:pt x="65531" y="344169"/>
                </a:lnTo>
                <a:lnTo>
                  <a:pt x="66548" y="344169"/>
                </a:lnTo>
                <a:lnTo>
                  <a:pt x="54791" y="336550"/>
                </a:lnTo>
                <a:lnTo>
                  <a:pt x="53466" y="336550"/>
                </a:lnTo>
                <a:lnTo>
                  <a:pt x="43021" y="327660"/>
                </a:lnTo>
                <a:lnTo>
                  <a:pt x="41528" y="326389"/>
                </a:lnTo>
                <a:lnTo>
                  <a:pt x="41924" y="326389"/>
                </a:lnTo>
                <a:lnTo>
                  <a:pt x="34910" y="317500"/>
                </a:lnTo>
                <a:lnTo>
                  <a:pt x="34670" y="317500"/>
                </a:lnTo>
                <a:lnTo>
                  <a:pt x="33908" y="316229"/>
                </a:lnTo>
                <a:lnTo>
                  <a:pt x="34047" y="316229"/>
                </a:lnTo>
                <a:lnTo>
                  <a:pt x="28436" y="304800"/>
                </a:lnTo>
                <a:lnTo>
                  <a:pt x="27812" y="303529"/>
                </a:lnTo>
                <a:lnTo>
                  <a:pt x="24788" y="293369"/>
                </a:lnTo>
                <a:lnTo>
                  <a:pt x="24383" y="293369"/>
                </a:lnTo>
                <a:lnTo>
                  <a:pt x="24002" y="290829"/>
                </a:lnTo>
                <a:lnTo>
                  <a:pt x="24383" y="290829"/>
                </a:lnTo>
                <a:lnTo>
                  <a:pt x="24271" y="261619"/>
                </a:lnTo>
                <a:lnTo>
                  <a:pt x="24129" y="242569"/>
                </a:lnTo>
                <a:lnTo>
                  <a:pt x="24891" y="224789"/>
                </a:lnTo>
                <a:lnTo>
                  <a:pt x="26288" y="208279"/>
                </a:lnTo>
                <a:lnTo>
                  <a:pt x="26924" y="191769"/>
                </a:lnTo>
                <a:lnTo>
                  <a:pt x="27120" y="191769"/>
                </a:lnTo>
                <a:lnTo>
                  <a:pt x="29082" y="179069"/>
                </a:lnTo>
                <a:lnTo>
                  <a:pt x="29146" y="176529"/>
                </a:lnTo>
                <a:lnTo>
                  <a:pt x="30479" y="149860"/>
                </a:lnTo>
                <a:lnTo>
                  <a:pt x="31157" y="139700"/>
                </a:lnTo>
                <a:lnTo>
                  <a:pt x="31114" y="138429"/>
                </a:lnTo>
                <a:lnTo>
                  <a:pt x="32892" y="127000"/>
                </a:lnTo>
                <a:lnTo>
                  <a:pt x="34289" y="115569"/>
                </a:lnTo>
                <a:lnTo>
                  <a:pt x="34035" y="115569"/>
                </a:lnTo>
                <a:lnTo>
                  <a:pt x="37210" y="105410"/>
                </a:lnTo>
                <a:lnTo>
                  <a:pt x="41020" y="95250"/>
                </a:lnTo>
                <a:lnTo>
                  <a:pt x="40766" y="95250"/>
                </a:lnTo>
                <a:lnTo>
                  <a:pt x="45465" y="85089"/>
                </a:lnTo>
                <a:lnTo>
                  <a:pt x="44830" y="85089"/>
                </a:lnTo>
                <a:lnTo>
                  <a:pt x="51307" y="74929"/>
                </a:lnTo>
                <a:lnTo>
                  <a:pt x="51974" y="74929"/>
                </a:lnTo>
                <a:lnTo>
                  <a:pt x="55641" y="69063"/>
                </a:lnTo>
                <a:close/>
              </a:path>
              <a:path w="450215" h="389889">
                <a:moveTo>
                  <a:pt x="299338" y="372110"/>
                </a:moveTo>
                <a:lnTo>
                  <a:pt x="277749" y="373379"/>
                </a:lnTo>
                <a:lnTo>
                  <a:pt x="298068" y="373379"/>
                </a:lnTo>
                <a:lnTo>
                  <a:pt x="299338" y="372110"/>
                </a:lnTo>
                <a:close/>
              </a:path>
              <a:path w="450215" h="389889">
                <a:moveTo>
                  <a:pt x="371601" y="364489"/>
                </a:moveTo>
                <a:lnTo>
                  <a:pt x="335279" y="364489"/>
                </a:lnTo>
                <a:lnTo>
                  <a:pt x="316864" y="369569"/>
                </a:lnTo>
                <a:lnTo>
                  <a:pt x="317500" y="369569"/>
                </a:lnTo>
                <a:lnTo>
                  <a:pt x="298068" y="373379"/>
                </a:lnTo>
                <a:lnTo>
                  <a:pt x="357250" y="373379"/>
                </a:lnTo>
                <a:lnTo>
                  <a:pt x="371601" y="364489"/>
                </a:lnTo>
                <a:close/>
              </a:path>
              <a:path w="450215" h="389889">
                <a:moveTo>
                  <a:pt x="161035" y="369569"/>
                </a:moveTo>
                <a:lnTo>
                  <a:pt x="161798" y="370839"/>
                </a:lnTo>
                <a:lnTo>
                  <a:pt x="184657" y="370839"/>
                </a:lnTo>
                <a:lnTo>
                  <a:pt x="161035" y="369569"/>
                </a:lnTo>
                <a:close/>
              </a:path>
              <a:path w="450215" h="389889">
                <a:moveTo>
                  <a:pt x="350265" y="358139"/>
                </a:moveTo>
                <a:lnTo>
                  <a:pt x="334390" y="364489"/>
                </a:lnTo>
                <a:lnTo>
                  <a:pt x="372490" y="364489"/>
                </a:lnTo>
                <a:lnTo>
                  <a:pt x="379158" y="359410"/>
                </a:lnTo>
                <a:lnTo>
                  <a:pt x="349123" y="359410"/>
                </a:lnTo>
                <a:lnTo>
                  <a:pt x="350265" y="358139"/>
                </a:lnTo>
                <a:close/>
              </a:path>
              <a:path w="450215" h="389889">
                <a:moveTo>
                  <a:pt x="363600" y="350519"/>
                </a:moveTo>
                <a:lnTo>
                  <a:pt x="349123" y="359410"/>
                </a:lnTo>
                <a:lnTo>
                  <a:pt x="379158" y="359410"/>
                </a:lnTo>
                <a:lnTo>
                  <a:pt x="385825" y="354329"/>
                </a:lnTo>
                <a:lnTo>
                  <a:pt x="386968" y="353060"/>
                </a:lnTo>
                <a:lnTo>
                  <a:pt x="388150" y="351789"/>
                </a:lnTo>
                <a:lnTo>
                  <a:pt x="362711" y="351789"/>
                </a:lnTo>
                <a:lnTo>
                  <a:pt x="363600" y="350519"/>
                </a:lnTo>
                <a:close/>
              </a:path>
              <a:path w="450215" h="389889">
                <a:moveTo>
                  <a:pt x="375881" y="341756"/>
                </a:moveTo>
                <a:lnTo>
                  <a:pt x="362711" y="351789"/>
                </a:lnTo>
                <a:lnTo>
                  <a:pt x="388150" y="351789"/>
                </a:lnTo>
                <a:lnTo>
                  <a:pt x="396417" y="342900"/>
                </a:lnTo>
                <a:lnTo>
                  <a:pt x="374903" y="342900"/>
                </a:lnTo>
                <a:lnTo>
                  <a:pt x="375881" y="341756"/>
                </a:lnTo>
                <a:close/>
              </a:path>
              <a:path w="450215" h="389889">
                <a:moveTo>
                  <a:pt x="376047" y="341629"/>
                </a:moveTo>
                <a:lnTo>
                  <a:pt x="375881" y="341756"/>
                </a:lnTo>
                <a:lnTo>
                  <a:pt x="374903" y="342900"/>
                </a:lnTo>
                <a:lnTo>
                  <a:pt x="376047" y="341629"/>
                </a:lnTo>
                <a:close/>
              </a:path>
              <a:path w="450215" h="389889">
                <a:moveTo>
                  <a:pt x="397598" y="341629"/>
                </a:moveTo>
                <a:lnTo>
                  <a:pt x="376047" y="341629"/>
                </a:lnTo>
                <a:lnTo>
                  <a:pt x="374903" y="342900"/>
                </a:lnTo>
                <a:lnTo>
                  <a:pt x="396417" y="342900"/>
                </a:lnTo>
                <a:lnTo>
                  <a:pt x="397598" y="341629"/>
                </a:lnTo>
                <a:close/>
              </a:path>
              <a:path w="450215" h="389889">
                <a:moveTo>
                  <a:pt x="386841" y="328929"/>
                </a:moveTo>
                <a:lnTo>
                  <a:pt x="375881" y="341756"/>
                </a:lnTo>
                <a:lnTo>
                  <a:pt x="376047" y="341629"/>
                </a:lnTo>
                <a:lnTo>
                  <a:pt x="397598" y="341629"/>
                </a:lnTo>
                <a:lnTo>
                  <a:pt x="398779" y="340360"/>
                </a:lnTo>
                <a:lnTo>
                  <a:pt x="399414" y="339089"/>
                </a:lnTo>
                <a:lnTo>
                  <a:pt x="405934" y="330200"/>
                </a:lnTo>
                <a:lnTo>
                  <a:pt x="386079" y="330200"/>
                </a:lnTo>
                <a:lnTo>
                  <a:pt x="386841" y="328929"/>
                </a:lnTo>
                <a:close/>
              </a:path>
              <a:path w="450215" h="389889">
                <a:moveTo>
                  <a:pt x="52831" y="335279"/>
                </a:moveTo>
                <a:lnTo>
                  <a:pt x="53466" y="336550"/>
                </a:lnTo>
                <a:lnTo>
                  <a:pt x="54791" y="336550"/>
                </a:lnTo>
                <a:lnTo>
                  <a:pt x="52831" y="335279"/>
                </a:lnTo>
                <a:close/>
              </a:path>
              <a:path w="450215" h="389889">
                <a:moveTo>
                  <a:pt x="415289" y="276860"/>
                </a:moveTo>
                <a:lnTo>
                  <a:pt x="406780" y="297179"/>
                </a:lnTo>
                <a:lnTo>
                  <a:pt x="407161" y="297179"/>
                </a:lnTo>
                <a:lnTo>
                  <a:pt x="396875" y="314960"/>
                </a:lnTo>
                <a:lnTo>
                  <a:pt x="397255" y="314960"/>
                </a:lnTo>
                <a:lnTo>
                  <a:pt x="386079" y="330200"/>
                </a:lnTo>
                <a:lnTo>
                  <a:pt x="405934" y="330200"/>
                </a:lnTo>
                <a:lnTo>
                  <a:pt x="410590" y="323850"/>
                </a:lnTo>
                <a:lnTo>
                  <a:pt x="421512" y="304800"/>
                </a:lnTo>
                <a:lnTo>
                  <a:pt x="430656" y="284479"/>
                </a:lnTo>
                <a:lnTo>
                  <a:pt x="430783" y="283210"/>
                </a:lnTo>
                <a:lnTo>
                  <a:pt x="432696" y="278129"/>
                </a:lnTo>
                <a:lnTo>
                  <a:pt x="415162" y="278129"/>
                </a:lnTo>
                <a:lnTo>
                  <a:pt x="415289" y="276860"/>
                </a:lnTo>
                <a:close/>
              </a:path>
              <a:path w="450215" h="389889">
                <a:moveTo>
                  <a:pt x="41528" y="326389"/>
                </a:moveTo>
                <a:lnTo>
                  <a:pt x="42925" y="327660"/>
                </a:lnTo>
                <a:lnTo>
                  <a:pt x="42731" y="327413"/>
                </a:lnTo>
                <a:lnTo>
                  <a:pt x="41528" y="326389"/>
                </a:lnTo>
                <a:close/>
              </a:path>
              <a:path w="450215" h="389889">
                <a:moveTo>
                  <a:pt x="42731" y="327413"/>
                </a:moveTo>
                <a:lnTo>
                  <a:pt x="42925" y="327660"/>
                </a:lnTo>
                <a:lnTo>
                  <a:pt x="42731" y="327413"/>
                </a:lnTo>
                <a:close/>
              </a:path>
              <a:path w="450215" h="389889">
                <a:moveTo>
                  <a:pt x="41924" y="326389"/>
                </a:moveTo>
                <a:lnTo>
                  <a:pt x="41528" y="326389"/>
                </a:lnTo>
                <a:lnTo>
                  <a:pt x="42731" y="327413"/>
                </a:lnTo>
                <a:lnTo>
                  <a:pt x="41924" y="326389"/>
                </a:lnTo>
                <a:close/>
              </a:path>
              <a:path w="450215" h="389889">
                <a:moveTo>
                  <a:pt x="33908" y="316229"/>
                </a:moveTo>
                <a:lnTo>
                  <a:pt x="34670" y="317500"/>
                </a:lnTo>
                <a:lnTo>
                  <a:pt x="34275" y="316694"/>
                </a:lnTo>
                <a:lnTo>
                  <a:pt x="33908" y="316229"/>
                </a:lnTo>
                <a:close/>
              </a:path>
              <a:path w="450215" h="389889">
                <a:moveTo>
                  <a:pt x="34275" y="316694"/>
                </a:moveTo>
                <a:lnTo>
                  <a:pt x="34670" y="317500"/>
                </a:lnTo>
                <a:lnTo>
                  <a:pt x="34910" y="317500"/>
                </a:lnTo>
                <a:lnTo>
                  <a:pt x="34275" y="316694"/>
                </a:lnTo>
                <a:close/>
              </a:path>
              <a:path w="450215" h="389889">
                <a:moveTo>
                  <a:pt x="34047" y="316229"/>
                </a:moveTo>
                <a:lnTo>
                  <a:pt x="33908" y="316229"/>
                </a:lnTo>
                <a:lnTo>
                  <a:pt x="34275" y="316694"/>
                </a:lnTo>
                <a:lnTo>
                  <a:pt x="34047" y="316229"/>
                </a:lnTo>
                <a:close/>
              </a:path>
              <a:path w="450215" h="389889">
                <a:moveTo>
                  <a:pt x="27812" y="303529"/>
                </a:moveTo>
                <a:lnTo>
                  <a:pt x="28320" y="304800"/>
                </a:lnTo>
                <a:lnTo>
                  <a:pt x="28124" y="304164"/>
                </a:lnTo>
                <a:lnTo>
                  <a:pt x="27812" y="303529"/>
                </a:lnTo>
                <a:close/>
              </a:path>
              <a:path w="450215" h="389889">
                <a:moveTo>
                  <a:pt x="28124" y="304164"/>
                </a:moveTo>
                <a:lnTo>
                  <a:pt x="28320" y="304800"/>
                </a:lnTo>
                <a:lnTo>
                  <a:pt x="28124" y="304164"/>
                </a:lnTo>
                <a:close/>
              </a:path>
              <a:path w="450215" h="389889">
                <a:moveTo>
                  <a:pt x="27928" y="303529"/>
                </a:moveTo>
                <a:lnTo>
                  <a:pt x="28124" y="304164"/>
                </a:lnTo>
                <a:lnTo>
                  <a:pt x="27928" y="303529"/>
                </a:lnTo>
                <a:close/>
              </a:path>
              <a:path w="450215" h="389889">
                <a:moveTo>
                  <a:pt x="24002" y="290829"/>
                </a:moveTo>
                <a:lnTo>
                  <a:pt x="24383" y="293369"/>
                </a:lnTo>
                <a:lnTo>
                  <a:pt x="24383" y="292062"/>
                </a:lnTo>
                <a:lnTo>
                  <a:pt x="24002" y="290829"/>
                </a:lnTo>
                <a:close/>
              </a:path>
              <a:path w="450215" h="389889">
                <a:moveTo>
                  <a:pt x="24383" y="292062"/>
                </a:moveTo>
                <a:lnTo>
                  <a:pt x="24383" y="293369"/>
                </a:lnTo>
                <a:lnTo>
                  <a:pt x="24788" y="293369"/>
                </a:lnTo>
                <a:lnTo>
                  <a:pt x="24383" y="292062"/>
                </a:lnTo>
                <a:close/>
              </a:path>
              <a:path w="450215" h="389889">
                <a:moveTo>
                  <a:pt x="24383" y="290829"/>
                </a:moveTo>
                <a:lnTo>
                  <a:pt x="24002" y="290829"/>
                </a:lnTo>
                <a:lnTo>
                  <a:pt x="24383" y="292062"/>
                </a:lnTo>
                <a:lnTo>
                  <a:pt x="24383" y="290829"/>
                </a:lnTo>
                <a:close/>
              </a:path>
              <a:path w="450215" h="389889">
                <a:moveTo>
                  <a:pt x="449381" y="213360"/>
                </a:moveTo>
                <a:lnTo>
                  <a:pt x="432053" y="213360"/>
                </a:lnTo>
                <a:lnTo>
                  <a:pt x="431926" y="214629"/>
                </a:lnTo>
                <a:lnTo>
                  <a:pt x="428243" y="234950"/>
                </a:lnTo>
                <a:lnTo>
                  <a:pt x="422782" y="256539"/>
                </a:lnTo>
                <a:lnTo>
                  <a:pt x="423036" y="256539"/>
                </a:lnTo>
                <a:lnTo>
                  <a:pt x="415162" y="278129"/>
                </a:lnTo>
                <a:lnTo>
                  <a:pt x="432696" y="278129"/>
                </a:lnTo>
                <a:lnTo>
                  <a:pt x="438911" y="261619"/>
                </a:lnTo>
                <a:lnTo>
                  <a:pt x="439165" y="261619"/>
                </a:lnTo>
                <a:lnTo>
                  <a:pt x="445007" y="238760"/>
                </a:lnTo>
                <a:lnTo>
                  <a:pt x="449199" y="215900"/>
                </a:lnTo>
                <a:lnTo>
                  <a:pt x="449325" y="214629"/>
                </a:lnTo>
                <a:lnTo>
                  <a:pt x="449381" y="213360"/>
                </a:lnTo>
                <a:close/>
              </a:path>
              <a:path w="450215" h="389889">
                <a:moveTo>
                  <a:pt x="431946" y="213969"/>
                </a:moveTo>
                <a:lnTo>
                  <a:pt x="431829" y="214629"/>
                </a:lnTo>
                <a:lnTo>
                  <a:pt x="431946" y="213969"/>
                </a:lnTo>
                <a:close/>
              </a:path>
              <a:path w="450215" h="389889">
                <a:moveTo>
                  <a:pt x="432561" y="155274"/>
                </a:moveTo>
                <a:lnTo>
                  <a:pt x="432524" y="194310"/>
                </a:lnTo>
                <a:lnTo>
                  <a:pt x="431946" y="213969"/>
                </a:lnTo>
                <a:lnTo>
                  <a:pt x="432053" y="213360"/>
                </a:lnTo>
                <a:lnTo>
                  <a:pt x="449381" y="213360"/>
                </a:lnTo>
                <a:lnTo>
                  <a:pt x="450214" y="194310"/>
                </a:lnTo>
                <a:lnTo>
                  <a:pt x="450214" y="156210"/>
                </a:lnTo>
                <a:lnTo>
                  <a:pt x="432815" y="156210"/>
                </a:lnTo>
                <a:lnTo>
                  <a:pt x="432561" y="155274"/>
                </a:lnTo>
                <a:close/>
              </a:path>
              <a:path w="450215" h="389889">
                <a:moveTo>
                  <a:pt x="27120" y="191769"/>
                </a:moveTo>
                <a:lnTo>
                  <a:pt x="26924" y="191769"/>
                </a:lnTo>
                <a:lnTo>
                  <a:pt x="26924" y="193039"/>
                </a:lnTo>
                <a:lnTo>
                  <a:pt x="27120" y="191769"/>
                </a:lnTo>
                <a:close/>
              </a:path>
              <a:path w="450215" h="389889">
                <a:moveTo>
                  <a:pt x="432561" y="153669"/>
                </a:moveTo>
                <a:lnTo>
                  <a:pt x="432561" y="155274"/>
                </a:lnTo>
                <a:lnTo>
                  <a:pt x="432815" y="156210"/>
                </a:lnTo>
                <a:lnTo>
                  <a:pt x="432561" y="153669"/>
                </a:lnTo>
                <a:close/>
              </a:path>
              <a:path w="450215" h="389889">
                <a:moveTo>
                  <a:pt x="450214" y="153669"/>
                </a:moveTo>
                <a:lnTo>
                  <a:pt x="432561" y="153669"/>
                </a:lnTo>
                <a:lnTo>
                  <a:pt x="432815" y="156210"/>
                </a:lnTo>
                <a:lnTo>
                  <a:pt x="450214" y="156210"/>
                </a:lnTo>
                <a:lnTo>
                  <a:pt x="450214" y="153669"/>
                </a:lnTo>
                <a:close/>
              </a:path>
              <a:path w="450215" h="389889">
                <a:moveTo>
                  <a:pt x="427989" y="138429"/>
                </a:moveTo>
                <a:lnTo>
                  <a:pt x="432561" y="155274"/>
                </a:lnTo>
                <a:lnTo>
                  <a:pt x="432561" y="153669"/>
                </a:lnTo>
                <a:lnTo>
                  <a:pt x="450214" y="153669"/>
                </a:lnTo>
                <a:lnTo>
                  <a:pt x="449960" y="151129"/>
                </a:lnTo>
                <a:lnTo>
                  <a:pt x="447021" y="139700"/>
                </a:lnTo>
                <a:lnTo>
                  <a:pt x="428878" y="139700"/>
                </a:lnTo>
                <a:lnTo>
                  <a:pt x="427989" y="138429"/>
                </a:lnTo>
                <a:close/>
              </a:path>
              <a:path w="450215" h="389889">
                <a:moveTo>
                  <a:pt x="420440" y="125024"/>
                </a:moveTo>
                <a:lnTo>
                  <a:pt x="428878" y="139700"/>
                </a:lnTo>
                <a:lnTo>
                  <a:pt x="447021" y="139700"/>
                </a:lnTo>
                <a:lnTo>
                  <a:pt x="445388" y="133350"/>
                </a:lnTo>
                <a:lnTo>
                  <a:pt x="444626" y="130810"/>
                </a:lnTo>
                <a:lnTo>
                  <a:pt x="441748" y="125729"/>
                </a:lnTo>
                <a:lnTo>
                  <a:pt x="421004" y="125729"/>
                </a:lnTo>
                <a:lnTo>
                  <a:pt x="420440" y="125024"/>
                </a:lnTo>
                <a:close/>
              </a:path>
              <a:path w="450215" h="389889">
                <a:moveTo>
                  <a:pt x="420115" y="124460"/>
                </a:moveTo>
                <a:lnTo>
                  <a:pt x="420440" y="125024"/>
                </a:lnTo>
                <a:lnTo>
                  <a:pt x="421004" y="125729"/>
                </a:lnTo>
                <a:lnTo>
                  <a:pt x="420115" y="124460"/>
                </a:lnTo>
                <a:close/>
              </a:path>
              <a:path w="450215" h="389889">
                <a:moveTo>
                  <a:pt x="441028" y="124460"/>
                </a:moveTo>
                <a:lnTo>
                  <a:pt x="420115" y="124460"/>
                </a:lnTo>
                <a:lnTo>
                  <a:pt x="421004" y="125729"/>
                </a:lnTo>
                <a:lnTo>
                  <a:pt x="441748" y="125729"/>
                </a:lnTo>
                <a:lnTo>
                  <a:pt x="441028" y="124460"/>
                </a:lnTo>
                <a:close/>
              </a:path>
              <a:path w="450215" h="389889">
                <a:moveTo>
                  <a:pt x="398206" y="99859"/>
                </a:moveTo>
                <a:lnTo>
                  <a:pt x="410463" y="111760"/>
                </a:lnTo>
                <a:lnTo>
                  <a:pt x="409828" y="111760"/>
                </a:lnTo>
                <a:lnTo>
                  <a:pt x="420440" y="125024"/>
                </a:lnTo>
                <a:lnTo>
                  <a:pt x="420115" y="124460"/>
                </a:lnTo>
                <a:lnTo>
                  <a:pt x="441028" y="124460"/>
                </a:lnTo>
                <a:lnTo>
                  <a:pt x="435990" y="115569"/>
                </a:lnTo>
                <a:lnTo>
                  <a:pt x="435101" y="114300"/>
                </a:lnTo>
                <a:lnTo>
                  <a:pt x="424052" y="100329"/>
                </a:lnTo>
                <a:lnTo>
                  <a:pt x="398906" y="100329"/>
                </a:lnTo>
                <a:lnTo>
                  <a:pt x="398206" y="99859"/>
                </a:lnTo>
                <a:close/>
              </a:path>
              <a:path w="450215" h="389889">
                <a:moveTo>
                  <a:pt x="397382" y="99060"/>
                </a:moveTo>
                <a:lnTo>
                  <a:pt x="398206" y="99859"/>
                </a:lnTo>
                <a:lnTo>
                  <a:pt x="398906" y="100329"/>
                </a:lnTo>
                <a:lnTo>
                  <a:pt x="397382" y="99060"/>
                </a:lnTo>
                <a:close/>
              </a:path>
              <a:path w="450215" h="389889">
                <a:moveTo>
                  <a:pt x="423417" y="99060"/>
                </a:moveTo>
                <a:lnTo>
                  <a:pt x="397382" y="99060"/>
                </a:lnTo>
                <a:lnTo>
                  <a:pt x="398906" y="100329"/>
                </a:lnTo>
                <a:lnTo>
                  <a:pt x="424052" y="100329"/>
                </a:lnTo>
                <a:lnTo>
                  <a:pt x="423417" y="99060"/>
                </a:lnTo>
                <a:close/>
              </a:path>
              <a:path w="450215" h="389889">
                <a:moveTo>
                  <a:pt x="350138" y="53339"/>
                </a:moveTo>
                <a:lnTo>
                  <a:pt x="241173" y="53339"/>
                </a:lnTo>
                <a:lnTo>
                  <a:pt x="268985" y="55879"/>
                </a:lnTo>
                <a:lnTo>
                  <a:pt x="268477" y="55879"/>
                </a:lnTo>
                <a:lnTo>
                  <a:pt x="295782" y="58419"/>
                </a:lnTo>
                <a:lnTo>
                  <a:pt x="295275" y="58419"/>
                </a:lnTo>
                <a:lnTo>
                  <a:pt x="320801" y="63500"/>
                </a:lnTo>
                <a:lnTo>
                  <a:pt x="319912" y="63500"/>
                </a:lnTo>
                <a:lnTo>
                  <a:pt x="344042" y="71119"/>
                </a:lnTo>
                <a:lnTo>
                  <a:pt x="343280" y="71119"/>
                </a:lnTo>
                <a:lnTo>
                  <a:pt x="364870" y="78739"/>
                </a:lnTo>
                <a:lnTo>
                  <a:pt x="363981" y="78739"/>
                </a:lnTo>
                <a:lnTo>
                  <a:pt x="382777" y="88900"/>
                </a:lnTo>
                <a:lnTo>
                  <a:pt x="381888" y="88900"/>
                </a:lnTo>
                <a:lnTo>
                  <a:pt x="398206" y="99859"/>
                </a:lnTo>
                <a:lnTo>
                  <a:pt x="397382" y="99060"/>
                </a:lnTo>
                <a:lnTo>
                  <a:pt x="423417" y="99060"/>
                </a:lnTo>
                <a:lnTo>
                  <a:pt x="410463" y="86360"/>
                </a:lnTo>
                <a:lnTo>
                  <a:pt x="409066" y="85089"/>
                </a:lnTo>
                <a:lnTo>
                  <a:pt x="391413" y="72389"/>
                </a:lnTo>
                <a:lnTo>
                  <a:pt x="372744" y="62229"/>
                </a:lnTo>
                <a:lnTo>
                  <a:pt x="371728" y="62229"/>
                </a:lnTo>
                <a:lnTo>
                  <a:pt x="350138" y="53339"/>
                </a:lnTo>
                <a:close/>
              </a:path>
              <a:path w="450215" h="389889">
                <a:moveTo>
                  <a:pt x="51974" y="74929"/>
                </a:moveTo>
                <a:lnTo>
                  <a:pt x="51307" y="74929"/>
                </a:lnTo>
                <a:lnTo>
                  <a:pt x="51180" y="76200"/>
                </a:lnTo>
                <a:lnTo>
                  <a:pt x="51974" y="74929"/>
                </a:lnTo>
                <a:close/>
              </a:path>
              <a:path w="450215" h="389889">
                <a:moveTo>
                  <a:pt x="48406" y="55127"/>
                </a:moveTo>
                <a:lnTo>
                  <a:pt x="24256" y="62229"/>
                </a:lnTo>
                <a:lnTo>
                  <a:pt x="23749" y="62229"/>
                </a:lnTo>
                <a:lnTo>
                  <a:pt x="0" y="69850"/>
                </a:lnTo>
                <a:lnTo>
                  <a:pt x="26542" y="74929"/>
                </a:lnTo>
                <a:lnTo>
                  <a:pt x="35019" y="73220"/>
                </a:lnTo>
                <a:lnTo>
                  <a:pt x="38861" y="67310"/>
                </a:lnTo>
                <a:lnTo>
                  <a:pt x="45465" y="58419"/>
                </a:lnTo>
                <a:lnTo>
                  <a:pt x="46354" y="57150"/>
                </a:lnTo>
                <a:lnTo>
                  <a:pt x="48406" y="55127"/>
                </a:lnTo>
                <a:close/>
              </a:path>
              <a:path w="450215" h="389889">
                <a:moveTo>
                  <a:pt x="78131" y="47769"/>
                </a:moveTo>
                <a:lnTo>
                  <a:pt x="54736" y="53339"/>
                </a:lnTo>
                <a:lnTo>
                  <a:pt x="54482" y="53339"/>
                </a:lnTo>
                <a:lnTo>
                  <a:pt x="48406" y="55127"/>
                </a:lnTo>
                <a:lnTo>
                  <a:pt x="46354" y="57150"/>
                </a:lnTo>
                <a:lnTo>
                  <a:pt x="45465" y="58419"/>
                </a:lnTo>
                <a:lnTo>
                  <a:pt x="38988" y="67310"/>
                </a:lnTo>
                <a:lnTo>
                  <a:pt x="35019" y="73220"/>
                </a:lnTo>
                <a:lnTo>
                  <a:pt x="55641" y="69063"/>
                </a:lnTo>
                <a:lnTo>
                  <a:pt x="57530" y="66039"/>
                </a:lnTo>
                <a:lnTo>
                  <a:pt x="57984" y="66039"/>
                </a:lnTo>
                <a:lnTo>
                  <a:pt x="65277" y="58419"/>
                </a:lnTo>
                <a:lnTo>
                  <a:pt x="65024" y="58419"/>
                </a:lnTo>
                <a:lnTo>
                  <a:pt x="74675" y="49529"/>
                </a:lnTo>
                <a:lnTo>
                  <a:pt x="75755" y="49529"/>
                </a:lnTo>
                <a:lnTo>
                  <a:pt x="78131" y="47769"/>
                </a:lnTo>
                <a:close/>
              </a:path>
              <a:path w="450215" h="389889">
                <a:moveTo>
                  <a:pt x="74675" y="49529"/>
                </a:moveTo>
                <a:lnTo>
                  <a:pt x="65024" y="58419"/>
                </a:lnTo>
                <a:lnTo>
                  <a:pt x="65277" y="58419"/>
                </a:lnTo>
                <a:lnTo>
                  <a:pt x="56768" y="67310"/>
                </a:lnTo>
                <a:lnTo>
                  <a:pt x="55641" y="69063"/>
                </a:lnTo>
                <a:lnTo>
                  <a:pt x="58038" y="68579"/>
                </a:lnTo>
                <a:lnTo>
                  <a:pt x="95630" y="60960"/>
                </a:lnTo>
                <a:lnTo>
                  <a:pt x="95376" y="60960"/>
                </a:lnTo>
                <a:lnTo>
                  <a:pt x="125349" y="55879"/>
                </a:lnTo>
                <a:lnTo>
                  <a:pt x="125094" y="55879"/>
                </a:lnTo>
                <a:lnTo>
                  <a:pt x="154558" y="52069"/>
                </a:lnTo>
                <a:lnTo>
                  <a:pt x="345207" y="52069"/>
                </a:lnTo>
                <a:lnTo>
                  <a:pt x="341037" y="50800"/>
                </a:lnTo>
                <a:lnTo>
                  <a:pt x="74040" y="50800"/>
                </a:lnTo>
                <a:lnTo>
                  <a:pt x="74675" y="49529"/>
                </a:lnTo>
                <a:close/>
              </a:path>
              <a:path w="450215" h="389889">
                <a:moveTo>
                  <a:pt x="57530" y="66039"/>
                </a:moveTo>
                <a:lnTo>
                  <a:pt x="56737" y="67310"/>
                </a:lnTo>
                <a:lnTo>
                  <a:pt x="57530" y="66039"/>
                </a:lnTo>
                <a:close/>
              </a:path>
              <a:path w="450215" h="389889">
                <a:moveTo>
                  <a:pt x="57984" y="66039"/>
                </a:moveTo>
                <a:lnTo>
                  <a:pt x="57530" y="66039"/>
                </a:lnTo>
                <a:lnTo>
                  <a:pt x="56768" y="67310"/>
                </a:lnTo>
                <a:lnTo>
                  <a:pt x="57984" y="66039"/>
                </a:lnTo>
                <a:close/>
              </a:path>
              <a:path w="450215" h="389889">
                <a:moveTo>
                  <a:pt x="166877" y="12700"/>
                </a:moveTo>
                <a:lnTo>
                  <a:pt x="117855" y="12700"/>
                </a:lnTo>
                <a:lnTo>
                  <a:pt x="102997" y="17779"/>
                </a:lnTo>
                <a:lnTo>
                  <a:pt x="89026" y="24129"/>
                </a:lnTo>
                <a:lnTo>
                  <a:pt x="76707" y="31750"/>
                </a:lnTo>
                <a:lnTo>
                  <a:pt x="65912" y="39369"/>
                </a:lnTo>
                <a:lnTo>
                  <a:pt x="65150" y="39369"/>
                </a:lnTo>
                <a:lnTo>
                  <a:pt x="55372" y="48260"/>
                </a:lnTo>
                <a:lnTo>
                  <a:pt x="48406" y="55127"/>
                </a:lnTo>
                <a:lnTo>
                  <a:pt x="54482" y="53339"/>
                </a:lnTo>
                <a:lnTo>
                  <a:pt x="54736" y="53339"/>
                </a:lnTo>
                <a:lnTo>
                  <a:pt x="78131" y="47769"/>
                </a:lnTo>
                <a:lnTo>
                  <a:pt x="84327" y="43179"/>
                </a:lnTo>
                <a:lnTo>
                  <a:pt x="84074" y="43179"/>
                </a:lnTo>
                <a:lnTo>
                  <a:pt x="96265" y="35560"/>
                </a:lnTo>
                <a:lnTo>
                  <a:pt x="97853" y="35560"/>
                </a:lnTo>
                <a:lnTo>
                  <a:pt x="108330" y="29210"/>
                </a:lnTo>
                <a:lnTo>
                  <a:pt x="110261" y="29210"/>
                </a:lnTo>
                <a:lnTo>
                  <a:pt x="122047" y="24129"/>
                </a:lnTo>
                <a:lnTo>
                  <a:pt x="125698" y="24129"/>
                </a:lnTo>
                <a:lnTo>
                  <a:pt x="137032" y="20319"/>
                </a:lnTo>
                <a:lnTo>
                  <a:pt x="136778" y="20319"/>
                </a:lnTo>
                <a:lnTo>
                  <a:pt x="151764" y="16510"/>
                </a:lnTo>
                <a:lnTo>
                  <a:pt x="151510" y="16510"/>
                </a:lnTo>
                <a:lnTo>
                  <a:pt x="166877" y="12700"/>
                </a:lnTo>
                <a:close/>
              </a:path>
              <a:path w="450215" h="389889">
                <a:moveTo>
                  <a:pt x="345207" y="52069"/>
                </a:moveTo>
                <a:lnTo>
                  <a:pt x="212470" y="52069"/>
                </a:lnTo>
                <a:lnTo>
                  <a:pt x="241553" y="53339"/>
                </a:lnTo>
                <a:lnTo>
                  <a:pt x="349376" y="53339"/>
                </a:lnTo>
                <a:lnTo>
                  <a:pt x="345207" y="52069"/>
                </a:lnTo>
                <a:close/>
              </a:path>
              <a:path w="450215" h="389889">
                <a:moveTo>
                  <a:pt x="75755" y="49529"/>
                </a:moveTo>
                <a:lnTo>
                  <a:pt x="74675" y="49529"/>
                </a:lnTo>
                <a:lnTo>
                  <a:pt x="74040" y="50800"/>
                </a:lnTo>
                <a:lnTo>
                  <a:pt x="75755" y="49529"/>
                </a:lnTo>
                <a:close/>
              </a:path>
              <a:path w="450215" h="389889">
                <a:moveTo>
                  <a:pt x="242697" y="34289"/>
                </a:moveTo>
                <a:lnTo>
                  <a:pt x="152018" y="34289"/>
                </a:lnTo>
                <a:lnTo>
                  <a:pt x="122554" y="39369"/>
                </a:lnTo>
                <a:lnTo>
                  <a:pt x="122174" y="39369"/>
                </a:lnTo>
                <a:lnTo>
                  <a:pt x="92328" y="44450"/>
                </a:lnTo>
                <a:lnTo>
                  <a:pt x="92075" y="44450"/>
                </a:lnTo>
                <a:lnTo>
                  <a:pt x="78131" y="47769"/>
                </a:lnTo>
                <a:lnTo>
                  <a:pt x="74040" y="50800"/>
                </a:lnTo>
                <a:lnTo>
                  <a:pt x="341037" y="50800"/>
                </a:lnTo>
                <a:lnTo>
                  <a:pt x="324357" y="45719"/>
                </a:lnTo>
                <a:lnTo>
                  <a:pt x="298830" y="40639"/>
                </a:lnTo>
                <a:lnTo>
                  <a:pt x="298195" y="40639"/>
                </a:lnTo>
                <a:lnTo>
                  <a:pt x="270890" y="36829"/>
                </a:lnTo>
                <a:lnTo>
                  <a:pt x="270382" y="36829"/>
                </a:lnTo>
                <a:lnTo>
                  <a:pt x="242697" y="34289"/>
                </a:lnTo>
                <a:close/>
              </a:path>
              <a:path w="450215" h="389889">
                <a:moveTo>
                  <a:pt x="97853" y="35560"/>
                </a:moveTo>
                <a:lnTo>
                  <a:pt x="96265" y="35560"/>
                </a:lnTo>
                <a:lnTo>
                  <a:pt x="95757" y="36829"/>
                </a:lnTo>
                <a:lnTo>
                  <a:pt x="97853" y="35560"/>
                </a:lnTo>
                <a:close/>
              </a:path>
              <a:path w="450215" h="389889">
                <a:moveTo>
                  <a:pt x="110261" y="29210"/>
                </a:moveTo>
                <a:lnTo>
                  <a:pt x="108330" y="29210"/>
                </a:lnTo>
                <a:lnTo>
                  <a:pt x="107314" y="30479"/>
                </a:lnTo>
                <a:lnTo>
                  <a:pt x="110261" y="29210"/>
                </a:lnTo>
                <a:close/>
              </a:path>
              <a:path w="450215" h="389889">
                <a:moveTo>
                  <a:pt x="125698" y="24129"/>
                </a:moveTo>
                <a:lnTo>
                  <a:pt x="122047" y="24129"/>
                </a:lnTo>
                <a:lnTo>
                  <a:pt x="121919" y="25400"/>
                </a:lnTo>
                <a:lnTo>
                  <a:pt x="125698" y="24129"/>
                </a:lnTo>
                <a:close/>
              </a:path>
              <a:path w="450215" h="389889">
                <a:moveTo>
                  <a:pt x="252137" y="11429"/>
                </a:moveTo>
                <a:lnTo>
                  <a:pt x="216026" y="11429"/>
                </a:lnTo>
                <a:lnTo>
                  <a:pt x="251967" y="13969"/>
                </a:lnTo>
                <a:lnTo>
                  <a:pt x="252137" y="11429"/>
                </a:lnTo>
                <a:close/>
              </a:path>
              <a:path w="450215" h="389889">
                <a:moveTo>
                  <a:pt x="216788" y="0"/>
                </a:moveTo>
                <a:lnTo>
                  <a:pt x="179577" y="0"/>
                </a:lnTo>
                <a:lnTo>
                  <a:pt x="165226" y="1269"/>
                </a:lnTo>
                <a:lnTo>
                  <a:pt x="164464" y="1269"/>
                </a:lnTo>
                <a:lnTo>
                  <a:pt x="148970" y="3810"/>
                </a:lnTo>
                <a:lnTo>
                  <a:pt x="148589" y="3810"/>
                </a:lnTo>
                <a:lnTo>
                  <a:pt x="133476" y="7619"/>
                </a:lnTo>
                <a:lnTo>
                  <a:pt x="117982" y="12700"/>
                </a:lnTo>
                <a:lnTo>
                  <a:pt x="166115" y="12700"/>
                </a:lnTo>
                <a:lnTo>
                  <a:pt x="180466" y="11429"/>
                </a:lnTo>
                <a:lnTo>
                  <a:pt x="252137" y="11429"/>
                </a:lnTo>
                <a:lnTo>
                  <a:pt x="252729" y="2539"/>
                </a:lnTo>
                <a:lnTo>
                  <a:pt x="21678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8311388" y="2092579"/>
            <a:ext cx="909319" cy="697230"/>
            <a:chOff x="8311388" y="2092579"/>
            <a:chExt cx="909319" cy="697230"/>
          </a:xfrm>
        </p:grpSpPr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311388" y="2092579"/>
              <a:ext cx="472312" cy="36448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98306" y="2486025"/>
              <a:ext cx="422401" cy="303529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295383" y="2845180"/>
            <a:ext cx="542417" cy="400050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2510282" y="3702430"/>
            <a:ext cx="22860" cy="387350"/>
          </a:xfrm>
          <a:custGeom>
            <a:avLst/>
            <a:gdLst/>
            <a:ahLst/>
            <a:cxnLst/>
            <a:rect l="l" t="t" r="r" b="b"/>
            <a:pathLst>
              <a:path w="22860" h="387350">
                <a:moveTo>
                  <a:pt x="22479" y="111887"/>
                </a:moveTo>
                <a:lnTo>
                  <a:pt x="5715" y="111887"/>
                </a:lnTo>
                <a:lnTo>
                  <a:pt x="5715" y="277495"/>
                </a:lnTo>
                <a:lnTo>
                  <a:pt x="4953" y="305308"/>
                </a:lnTo>
                <a:lnTo>
                  <a:pt x="4895" y="306070"/>
                </a:lnTo>
                <a:lnTo>
                  <a:pt x="3556" y="329565"/>
                </a:lnTo>
                <a:lnTo>
                  <a:pt x="2159" y="351155"/>
                </a:lnTo>
                <a:lnTo>
                  <a:pt x="254" y="368173"/>
                </a:lnTo>
                <a:lnTo>
                  <a:pt x="0" y="381381"/>
                </a:lnTo>
                <a:lnTo>
                  <a:pt x="635" y="386207"/>
                </a:lnTo>
                <a:lnTo>
                  <a:pt x="8509" y="387223"/>
                </a:lnTo>
                <a:lnTo>
                  <a:pt x="14859" y="370459"/>
                </a:lnTo>
                <a:lnTo>
                  <a:pt x="14986" y="370205"/>
                </a:lnTo>
                <a:lnTo>
                  <a:pt x="18034" y="353060"/>
                </a:lnTo>
                <a:lnTo>
                  <a:pt x="18161" y="352425"/>
                </a:lnTo>
                <a:lnTo>
                  <a:pt x="20319" y="330835"/>
                </a:lnTo>
                <a:lnTo>
                  <a:pt x="20391" y="329438"/>
                </a:lnTo>
                <a:lnTo>
                  <a:pt x="21843" y="306070"/>
                </a:lnTo>
                <a:lnTo>
                  <a:pt x="22606" y="277749"/>
                </a:lnTo>
                <a:lnTo>
                  <a:pt x="22479" y="111887"/>
                </a:lnTo>
                <a:close/>
              </a:path>
              <a:path w="22860" h="387350">
                <a:moveTo>
                  <a:pt x="2159" y="350774"/>
                </a:moveTo>
                <a:lnTo>
                  <a:pt x="2117" y="351155"/>
                </a:lnTo>
                <a:lnTo>
                  <a:pt x="2159" y="350774"/>
                </a:lnTo>
                <a:close/>
              </a:path>
              <a:path w="22860" h="387350">
                <a:moveTo>
                  <a:pt x="3556" y="329438"/>
                </a:moveTo>
                <a:close/>
              </a:path>
              <a:path w="22860" h="387350">
                <a:moveTo>
                  <a:pt x="4953" y="305054"/>
                </a:moveTo>
                <a:lnTo>
                  <a:pt x="4938" y="305308"/>
                </a:lnTo>
                <a:lnTo>
                  <a:pt x="4953" y="305054"/>
                </a:lnTo>
                <a:close/>
              </a:path>
              <a:path w="22860" h="387350">
                <a:moveTo>
                  <a:pt x="5715" y="277241"/>
                </a:moveTo>
                <a:lnTo>
                  <a:pt x="5708" y="277495"/>
                </a:lnTo>
                <a:lnTo>
                  <a:pt x="5715" y="277241"/>
                </a:lnTo>
                <a:close/>
              </a:path>
              <a:path w="22860" h="387350">
                <a:moveTo>
                  <a:pt x="21726" y="80772"/>
                </a:moveTo>
                <a:lnTo>
                  <a:pt x="5080" y="80772"/>
                </a:lnTo>
                <a:lnTo>
                  <a:pt x="5715" y="112014"/>
                </a:lnTo>
                <a:lnTo>
                  <a:pt x="22479" y="111887"/>
                </a:lnTo>
                <a:lnTo>
                  <a:pt x="21726" y="80772"/>
                </a:lnTo>
                <a:close/>
              </a:path>
              <a:path w="22860" h="387350">
                <a:moveTo>
                  <a:pt x="16382" y="0"/>
                </a:moveTo>
                <a:lnTo>
                  <a:pt x="254" y="5334"/>
                </a:lnTo>
                <a:lnTo>
                  <a:pt x="254" y="14732"/>
                </a:lnTo>
                <a:lnTo>
                  <a:pt x="945" y="29718"/>
                </a:lnTo>
                <a:lnTo>
                  <a:pt x="1016" y="31877"/>
                </a:lnTo>
                <a:lnTo>
                  <a:pt x="3810" y="53467"/>
                </a:lnTo>
                <a:lnTo>
                  <a:pt x="5080" y="81026"/>
                </a:lnTo>
                <a:lnTo>
                  <a:pt x="5080" y="80772"/>
                </a:lnTo>
                <a:lnTo>
                  <a:pt x="21726" y="80772"/>
                </a:lnTo>
                <a:lnTo>
                  <a:pt x="21717" y="80137"/>
                </a:lnTo>
                <a:lnTo>
                  <a:pt x="20268" y="53467"/>
                </a:lnTo>
                <a:lnTo>
                  <a:pt x="20193" y="51308"/>
                </a:lnTo>
                <a:lnTo>
                  <a:pt x="17252" y="30480"/>
                </a:lnTo>
                <a:lnTo>
                  <a:pt x="16969" y="25908"/>
                </a:lnTo>
                <a:lnTo>
                  <a:pt x="5842" y="25908"/>
                </a:lnTo>
                <a:lnTo>
                  <a:pt x="16510" y="1778"/>
                </a:lnTo>
                <a:lnTo>
                  <a:pt x="16754" y="1778"/>
                </a:lnTo>
                <a:lnTo>
                  <a:pt x="16382" y="0"/>
                </a:lnTo>
                <a:close/>
              </a:path>
              <a:path w="22860" h="387350">
                <a:moveTo>
                  <a:pt x="3682" y="52832"/>
                </a:moveTo>
                <a:lnTo>
                  <a:pt x="3714" y="53467"/>
                </a:lnTo>
                <a:lnTo>
                  <a:pt x="3682" y="52832"/>
                </a:lnTo>
                <a:close/>
              </a:path>
              <a:path w="22860" h="387350">
                <a:moveTo>
                  <a:pt x="17144" y="29718"/>
                </a:moveTo>
                <a:lnTo>
                  <a:pt x="17144" y="30480"/>
                </a:lnTo>
                <a:lnTo>
                  <a:pt x="17144" y="29718"/>
                </a:lnTo>
                <a:close/>
              </a:path>
              <a:path w="22860" h="387350">
                <a:moveTo>
                  <a:pt x="16510" y="1778"/>
                </a:moveTo>
                <a:lnTo>
                  <a:pt x="5842" y="25908"/>
                </a:lnTo>
                <a:lnTo>
                  <a:pt x="16873" y="23425"/>
                </a:lnTo>
                <a:lnTo>
                  <a:pt x="16539" y="14732"/>
                </a:lnTo>
                <a:lnTo>
                  <a:pt x="16510" y="14351"/>
                </a:lnTo>
                <a:lnTo>
                  <a:pt x="16510" y="1778"/>
                </a:lnTo>
                <a:close/>
              </a:path>
              <a:path w="22860" h="387350">
                <a:moveTo>
                  <a:pt x="16873" y="23425"/>
                </a:moveTo>
                <a:lnTo>
                  <a:pt x="5842" y="25908"/>
                </a:lnTo>
                <a:lnTo>
                  <a:pt x="16969" y="25908"/>
                </a:lnTo>
                <a:lnTo>
                  <a:pt x="16873" y="23425"/>
                </a:lnTo>
                <a:close/>
              </a:path>
              <a:path w="22860" h="387350">
                <a:moveTo>
                  <a:pt x="16754" y="1778"/>
                </a:moveTo>
                <a:lnTo>
                  <a:pt x="16510" y="1778"/>
                </a:lnTo>
                <a:lnTo>
                  <a:pt x="16539" y="14732"/>
                </a:lnTo>
                <a:lnTo>
                  <a:pt x="16873" y="23425"/>
                </a:lnTo>
                <a:lnTo>
                  <a:pt x="21081" y="22479"/>
                </a:lnTo>
                <a:lnTo>
                  <a:pt x="16754" y="1778"/>
                </a:lnTo>
                <a:close/>
              </a:path>
              <a:path w="22860" h="387350">
                <a:moveTo>
                  <a:pt x="16510" y="13970"/>
                </a:moveTo>
                <a:lnTo>
                  <a:pt x="16510" y="14351"/>
                </a:lnTo>
                <a:lnTo>
                  <a:pt x="16510" y="1397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701417" y="3676777"/>
            <a:ext cx="641222" cy="638556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424809" y="3708908"/>
            <a:ext cx="950594" cy="403860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677409" y="3450209"/>
            <a:ext cx="1326261" cy="834897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1913127" y="3895344"/>
            <a:ext cx="311785" cy="62865"/>
          </a:xfrm>
          <a:custGeom>
            <a:avLst/>
            <a:gdLst/>
            <a:ahLst/>
            <a:cxnLst/>
            <a:rect l="l" t="t" r="r" b="b"/>
            <a:pathLst>
              <a:path w="311785" h="62864">
                <a:moveTo>
                  <a:pt x="16405" y="58493"/>
                </a:moveTo>
                <a:lnTo>
                  <a:pt x="15113" y="58673"/>
                </a:lnTo>
                <a:lnTo>
                  <a:pt x="14859" y="58673"/>
                </a:lnTo>
                <a:lnTo>
                  <a:pt x="12495" y="58965"/>
                </a:lnTo>
                <a:lnTo>
                  <a:pt x="15748" y="62610"/>
                </a:lnTo>
                <a:lnTo>
                  <a:pt x="16405" y="58493"/>
                </a:lnTo>
                <a:close/>
              </a:path>
              <a:path w="311785" h="62864">
                <a:moveTo>
                  <a:pt x="2569" y="47838"/>
                </a:moveTo>
                <a:lnTo>
                  <a:pt x="5334" y="59816"/>
                </a:lnTo>
                <a:lnTo>
                  <a:pt x="5588" y="59816"/>
                </a:lnTo>
                <a:lnTo>
                  <a:pt x="12495" y="58965"/>
                </a:lnTo>
                <a:lnTo>
                  <a:pt x="2569" y="47838"/>
                </a:lnTo>
                <a:close/>
              </a:path>
              <a:path w="311785" h="62864">
                <a:moveTo>
                  <a:pt x="1905" y="44957"/>
                </a:moveTo>
                <a:lnTo>
                  <a:pt x="2569" y="47838"/>
                </a:lnTo>
                <a:lnTo>
                  <a:pt x="12495" y="58965"/>
                </a:lnTo>
                <a:lnTo>
                  <a:pt x="14859" y="58673"/>
                </a:lnTo>
                <a:lnTo>
                  <a:pt x="15113" y="58673"/>
                </a:lnTo>
                <a:lnTo>
                  <a:pt x="16405" y="58493"/>
                </a:lnTo>
                <a:lnTo>
                  <a:pt x="18161" y="47497"/>
                </a:lnTo>
                <a:lnTo>
                  <a:pt x="1905" y="44957"/>
                </a:lnTo>
                <a:close/>
              </a:path>
              <a:path w="311785" h="62864">
                <a:moveTo>
                  <a:pt x="105673" y="44957"/>
                </a:moveTo>
                <a:lnTo>
                  <a:pt x="1905" y="44957"/>
                </a:lnTo>
                <a:lnTo>
                  <a:pt x="18161" y="47497"/>
                </a:lnTo>
                <a:lnTo>
                  <a:pt x="16405" y="58493"/>
                </a:lnTo>
                <a:lnTo>
                  <a:pt x="30607" y="56514"/>
                </a:lnTo>
                <a:lnTo>
                  <a:pt x="30480" y="56514"/>
                </a:lnTo>
                <a:lnTo>
                  <a:pt x="52451" y="53720"/>
                </a:lnTo>
                <a:lnTo>
                  <a:pt x="52832" y="53593"/>
                </a:lnTo>
                <a:lnTo>
                  <a:pt x="81280" y="48640"/>
                </a:lnTo>
                <a:lnTo>
                  <a:pt x="81026" y="48640"/>
                </a:lnTo>
                <a:lnTo>
                  <a:pt x="105673" y="44957"/>
                </a:lnTo>
                <a:close/>
              </a:path>
              <a:path w="311785" h="62864">
                <a:moveTo>
                  <a:pt x="50419" y="38353"/>
                </a:moveTo>
                <a:lnTo>
                  <a:pt x="28575" y="41274"/>
                </a:lnTo>
                <a:lnTo>
                  <a:pt x="12954" y="43433"/>
                </a:lnTo>
                <a:lnTo>
                  <a:pt x="13208" y="43433"/>
                </a:lnTo>
                <a:lnTo>
                  <a:pt x="3810" y="44576"/>
                </a:lnTo>
                <a:lnTo>
                  <a:pt x="0" y="44957"/>
                </a:lnTo>
                <a:lnTo>
                  <a:pt x="2569" y="47838"/>
                </a:lnTo>
                <a:lnTo>
                  <a:pt x="1905" y="44957"/>
                </a:lnTo>
                <a:lnTo>
                  <a:pt x="105673" y="44957"/>
                </a:lnTo>
                <a:lnTo>
                  <a:pt x="114173" y="43687"/>
                </a:lnTo>
                <a:lnTo>
                  <a:pt x="145542" y="38480"/>
                </a:lnTo>
                <a:lnTo>
                  <a:pt x="50165" y="38480"/>
                </a:lnTo>
                <a:lnTo>
                  <a:pt x="50419" y="38353"/>
                </a:lnTo>
                <a:close/>
              </a:path>
              <a:path w="311785" h="62864">
                <a:moveTo>
                  <a:pt x="213106" y="11810"/>
                </a:moveTo>
                <a:lnTo>
                  <a:pt x="180975" y="16509"/>
                </a:lnTo>
                <a:lnTo>
                  <a:pt x="111760" y="28193"/>
                </a:lnTo>
                <a:lnTo>
                  <a:pt x="78740" y="33273"/>
                </a:lnTo>
                <a:lnTo>
                  <a:pt x="78486" y="33400"/>
                </a:lnTo>
                <a:lnTo>
                  <a:pt x="50165" y="38480"/>
                </a:lnTo>
                <a:lnTo>
                  <a:pt x="145542" y="38480"/>
                </a:lnTo>
                <a:lnTo>
                  <a:pt x="148590" y="37972"/>
                </a:lnTo>
                <a:lnTo>
                  <a:pt x="183388" y="32257"/>
                </a:lnTo>
                <a:lnTo>
                  <a:pt x="184129" y="32257"/>
                </a:lnTo>
                <a:lnTo>
                  <a:pt x="215392" y="27685"/>
                </a:lnTo>
                <a:lnTo>
                  <a:pt x="215519" y="27685"/>
                </a:lnTo>
                <a:lnTo>
                  <a:pt x="244221" y="22986"/>
                </a:lnTo>
                <a:lnTo>
                  <a:pt x="267970" y="19430"/>
                </a:lnTo>
                <a:lnTo>
                  <a:pt x="267716" y="19430"/>
                </a:lnTo>
                <a:lnTo>
                  <a:pt x="269929" y="19175"/>
                </a:lnTo>
                <a:lnTo>
                  <a:pt x="281813" y="12572"/>
                </a:lnTo>
                <a:lnTo>
                  <a:pt x="283138" y="11937"/>
                </a:lnTo>
                <a:lnTo>
                  <a:pt x="212979" y="11937"/>
                </a:lnTo>
                <a:close/>
              </a:path>
              <a:path w="311785" h="62864">
                <a:moveTo>
                  <a:pt x="184129" y="32257"/>
                </a:moveTo>
                <a:lnTo>
                  <a:pt x="183388" y="32257"/>
                </a:lnTo>
                <a:lnTo>
                  <a:pt x="183261" y="32384"/>
                </a:lnTo>
                <a:lnTo>
                  <a:pt x="184129" y="32257"/>
                </a:lnTo>
                <a:close/>
              </a:path>
              <a:path w="311785" h="62864">
                <a:moveTo>
                  <a:pt x="308603" y="5333"/>
                </a:moveTo>
                <a:lnTo>
                  <a:pt x="297053" y="5333"/>
                </a:lnTo>
                <a:lnTo>
                  <a:pt x="310261" y="15493"/>
                </a:lnTo>
                <a:lnTo>
                  <a:pt x="306959" y="15747"/>
                </a:lnTo>
                <a:lnTo>
                  <a:pt x="307213" y="15747"/>
                </a:lnTo>
                <a:lnTo>
                  <a:pt x="299974" y="16509"/>
                </a:lnTo>
                <a:lnTo>
                  <a:pt x="299593" y="16636"/>
                </a:lnTo>
                <a:lnTo>
                  <a:pt x="285877" y="17271"/>
                </a:lnTo>
                <a:lnTo>
                  <a:pt x="286385" y="17271"/>
                </a:lnTo>
                <a:lnTo>
                  <a:pt x="269929" y="19175"/>
                </a:lnTo>
                <a:lnTo>
                  <a:pt x="264668" y="22097"/>
                </a:lnTo>
                <a:lnTo>
                  <a:pt x="286639" y="23748"/>
                </a:lnTo>
                <a:lnTo>
                  <a:pt x="286893" y="23621"/>
                </a:lnTo>
                <a:lnTo>
                  <a:pt x="301918" y="18033"/>
                </a:lnTo>
                <a:lnTo>
                  <a:pt x="301752" y="18033"/>
                </a:lnTo>
                <a:lnTo>
                  <a:pt x="311658" y="15239"/>
                </a:lnTo>
                <a:lnTo>
                  <a:pt x="308603" y="5333"/>
                </a:lnTo>
                <a:close/>
              </a:path>
              <a:path w="311785" h="62864">
                <a:moveTo>
                  <a:pt x="297053" y="5333"/>
                </a:moveTo>
                <a:lnTo>
                  <a:pt x="281813" y="12572"/>
                </a:lnTo>
                <a:lnTo>
                  <a:pt x="269929" y="19175"/>
                </a:lnTo>
                <a:lnTo>
                  <a:pt x="286385" y="17271"/>
                </a:lnTo>
                <a:lnTo>
                  <a:pt x="285877" y="17271"/>
                </a:lnTo>
                <a:lnTo>
                  <a:pt x="299593" y="16636"/>
                </a:lnTo>
                <a:lnTo>
                  <a:pt x="299974" y="16509"/>
                </a:lnTo>
                <a:lnTo>
                  <a:pt x="307213" y="15747"/>
                </a:lnTo>
                <a:lnTo>
                  <a:pt x="306959" y="15747"/>
                </a:lnTo>
                <a:lnTo>
                  <a:pt x="310261" y="15493"/>
                </a:lnTo>
                <a:lnTo>
                  <a:pt x="297053" y="5333"/>
                </a:lnTo>
                <a:close/>
              </a:path>
              <a:path w="311785" h="62864">
                <a:moveTo>
                  <a:pt x="302260" y="17906"/>
                </a:moveTo>
                <a:lnTo>
                  <a:pt x="301752" y="18033"/>
                </a:lnTo>
                <a:lnTo>
                  <a:pt x="301918" y="18033"/>
                </a:lnTo>
                <a:lnTo>
                  <a:pt x="302260" y="17906"/>
                </a:lnTo>
                <a:close/>
              </a:path>
              <a:path w="311785" h="62864">
                <a:moveTo>
                  <a:pt x="306959" y="0"/>
                </a:moveTo>
                <a:lnTo>
                  <a:pt x="305562" y="0"/>
                </a:lnTo>
                <a:lnTo>
                  <a:pt x="298450" y="634"/>
                </a:lnTo>
                <a:lnTo>
                  <a:pt x="298704" y="634"/>
                </a:lnTo>
                <a:lnTo>
                  <a:pt x="285115" y="1396"/>
                </a:lnTo>
                <a:lnTo>
                  <a:pt x="284607" y="1396"/>
                </a:lnTo>
                <a:lnTo>
                  <a:pt x="265811" y="3555"/>
                </a:lnTo>
                <a:lnTo>
                  <a:pt x="265557" y="3555"/>
                </a:lnTo>
                <a:lnTo>
                  <a:pt x="241808" y="7238"/>
                </a:lnTo>
                <a:lnTo>
                  <a:pt x="241681" y="7238"/>
                </a:lnTo>
                <a:lnTo>
                  <a:pt x="212979" y="11937"/>
                </a:lnTo>
                <a:lnTo>
                  <a:pt x="283138" y="11937"/>
                </a:lnTo>
                <a:lnTo>
                  <a:pt x="296926" y="5333"/>
                </a:lnTo>
                <a:lnTo>
                  <a:pt x="308603" y="5333"/>
                </a:lnTo>
                <a:lnTo>
                  <a:pt x="30695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27276" y="4008373"/>
            <a:ext cx="330835" cy="101600"/>
          </a:xfrm>
          <a:custGeom>
            <a:avLst/>
            <a:gdLst/>
            <a:ahLst/>
            <a:cxnLst/>
            <a:rect l="l" t="t" r="r" b="b"/>
            <a:pathLst>
              <a:path w="330835" h="101600">
                <a:moveTo>
                  <a:pt x="12954" y="82803"/>
                </a:moveTo>
                <a:lnTo>
                  <a:pt x="0" y="90677"/>
                </a:lnTo>
                <a:lnTo>
                  <a:pt x="23749" y="101345"/>
                </a:lnTo>
                <a:lnTo>
                  <a:pt x="24637" y="101218"/>
                </a:lnTo>
                <a:lnTo>
                  <a:pt x="48827" y="94995"/>
                </a:lnTo>
                <a:lnTo>
                  <a:pt x="20447" y="94995"/>
                </a:lnTo>
                <a:lnTo>
                  <a:pt x="2793" y="89788"/>
                </a:lnTo>
                <a:lnTo>
                  <a:pt x="16158" y="88018"/>
                </a:lnTo>
                <a:lnTo>
                  <a:pt x="12954" y="82803"/>
                </a:lnTo>
                <a:close/>
              </a:path>
              <a:path w="330835" h="101600">
                <a:moveTo>
                  <a:pt x="16158" y="88018"/>
                </a:moveTo>
                <a:lnTo>
                  <a:pt x="2793" y="89788"/>
                </a:lnTo>
                <a:lnTo>
                  <a:pt x="20447" y="94995"/>
                </a:lnTo>
                <a:lnTo>
                  <a:pt x="16158" y="88018"/>
                </a:lnTo>
                <a:close/>
              </a:path>
              <a:path w="330835" h="101600">
                <a:moveTo>
                  <a:pt x="77152" y="87249"/>
                </a:moveTo>
                <a:lnTo>
                  <a:pt x="21971" y="87249"/>
                </a:lnTo>
                <a:lnTo>
                  <a:pt x="16158" y="88018"/>
                </a:lnTo>
                <a:lnTo>
                  <a:pt x="20447" y="94995"/>
                </a:lnTo>
                <a:lnTo>
                  <a:pt x="48827" y="94995"/>
                </a:lnTo>
                <a:lnTo>
                  <a:pt x="55244" y="93344"/>
                </a:lnTo>
                <a:lnTo>
                  <a:pt x="55372" y="93344"/>
                </a:lnTo>
                <a:lnTo>
                  <a:pt x="77152" y="87249"/>
                </a:lnTo>
                <a:close/>
              </a:path>
              <a:path w="330835" h="101600">
                <a:moveTo>
                  <a:pt x="94996" y="67056"/>
                </a:moveTo>
                <a:lnTo>
                  <a:pt x="51435" y="79375"/>
                </a:lnTo>
                <a:lnTo>
                  <a:pt x="51688" y="79375"/>
                </a:lnTo>
                <a:lnTo>
                  <a:pt x="21153" y="87357"/>
                </a:lnTo>
                <a:lnTo>
                  <a:pt x="21971" y="87249"/>
                </a:lnTo>
                <a:lnTo>
                  <a:pt x="77152" y="87249"/>
                </a:lnTo>
                <a:lnTo>
                  <a:pt x="98932" y="81152"/>
                </a:lnTo>
                <a:lnTo>
                  <a:pt x="99060" y="81152"/>
                </a:lnTo>
                <a:lnTo>
                  <a:pt x="146701" y="67182"/>
                </a:lnTo>
                <a:lnTo>
                  <a:pt x="94868" y="67182"/>
                </a:lnTo>
                <a:lnTo>
                  <a:pt x="94996" y="67056"/>
                </a:lnTo>
                <a:close/>
              </a:path>
              <a:path w="330835" h="101600">
                <a:moveTo>
                  <a:pt x="321184" y="1887"/>
                </a:moveTo>
                <a:lnTo>
                  <a:pt x="314579" y="3428"/>
                </a:lnTo>
                <a:lnTo>
                  <a:pt x="314960" y="3428"/>
                </a:lnTo>
                <a:lnTo>
                  <a:pt x="301751" y="6095"/>
                </a:lnTo>
                <a:lnTo>
                  <a:pt x="284099" y="11175"/>
                </a:lnTo>
                <a:lnTo>
                  <a:pt x="259461" y="17780"/>
                </a:lnTo>
                <a:lnTo>
                  <a:pt x="234569" y="24764"/>
                </a:lnTo>
                <a:lnTo>
                  <a:pt x="234315" y="24764"/>
                </a:lnTo>
                <a:lnTo>
                  <a:pt x="209550" y="32512"/>
                </a:lnTo>
                <a:lnTo>
                  <a:pt x="175513" y="42671"/>
                </a:lnTo>
                <a:lnTo>
                  <a:pt x="94868" y="67182"/>
                </a:lnTo>
                <a:lnTo>
                  <a:pt x="146701" y="67182"/>
                </a:lnTo>
                <a:lnTo>
                  <a:pt x="179831" y="57276"/>
                </a:lnTo>
                <a:lnTo>
                  <a:pt x="180264" y="57276"/>
                </a:lnTo>
                <a:lnTo>
                  <a:pt x="213994" y="47370"/>
                </a:lnTo>
                <a:lnTo>
                  <a:pt x="214122" y="47370"/>
                </a:lnTo>
                <a:lnTo>
                  <a:pt x="239013" y="40005"/>
                </a:lnTo>
                <a:lnTo>
                  <a:pt x="238760" y="40005"/>
                </a:lnTo>
                <a:lnTo>
                  <a:pt x="263651" y="33274"/>
                </a:lnTo>
                <a:lnTo>
                  <a:pt x="288417" y="27050"/>
                </a:lnTo>
                <a:lnTo>
                  <a:pt x="288671" y="26924"/>
                </a:lnTo>
                <a:lnTo>
                  <a:pt x="305747" y="22098"/>
                </a:lnTo>
                <a:lnTo>
                  <a:pt x="306197" y="21970"/>
                </a:lnTo>
                <a:lnTo>
                  <a:pt x="318262" y="19557"/>
                </a:lnTo>
                <a:lnTo>
                  <a:pt x="318516" y="19557"/>
                </a:lnTo>
                <a:lnTo>
                  <a:pt x="326009" y="17780"/>
                </a:lnTo>
                <a:lnTo>
                  <a:pt x="327913" y="17144"/>
                </a:lnTo>
                <a:lnTo>
                  <a:pt x="328929" y="16637"/>
                </a:lnTo>
                <a:lnTo>
                  <a:pt x="328422" y="16637"/>
                </a:lnTo>
                <a:lnTo>
                  <a:pt x="326644" y="16509"/>
                </a:lnTo>
                <a:lnTo>
                  <a:pt x="328373" y="16185"/>
                </a:lnTo>
                <a:lnTo>
                  <a:pt x="326888" y="2286"/>
                </a:lnTo>
                <a:lnTo>
                  <a:pt x="320421" y="2286"/>
                </a:lnTo>
                <a:lnTo>
                  <a:pt x="321184" y="1887"/>
                </a:lnTo>
                <a:close/>
              </a:path>
              <a:path w="330835" h="101600">
                <a:moveTo>
                  <a:pt x="180264" y="57276"/>
                </a:moveTo>
                <a:lnTo>
                  <a:pt x="179831" y="57276"/>
                </a:lnTo>
                <a:lnTo>
                  <a:pt x="180264" y="57276"/>
                </a:lnTo>
                <a:close/>
              </a:path>
              <a:path w="330835" h="101600">
                <a:moveTo>
                  <a:pt x="306317" y="21970"/>
                </a:moveTo>
                <a:lnTo>
                  <a:pt x="305894" y="22056"/>
                </a:lnTo>
                <a:lnTo>
                  <a:pt x="306317" y="21970"/>
                </a:lnTo>
                <a:close/>
              </a:path>
              <a:path w="330835" h="101600">
                <a:moveTo>
                  <a:pt x="328373" y="16185"/>
                </a:moveTo>
                <a:lnTo>
                  <a:pt x="326644" y="16509"/>
                </a:lnTo>
                <a:lnTo>
                  <a:pt x="328422" y="16637"/>
                </a:lnTo>
                <a:lnTo>
                  <a:pt x="328373" y="16185"/>
                </a:lnTo>
                <a:close/>
              </a:path>
              <a:path w="330835" h="101600">
                <a:moveTo>
                  <a:pt x="330707" y="15748"/>
                </a:moveTo>
                <a:lnTo>
                  <a:pt x="328373" y="16185"/>
                </a:lnTo>
                <a:lnTo>
                  <a:pt x="328422" y="16637"/>
                </a:lnTo>
                <a:lnTo>
                  <a:pt x="328929" y="16637"/>
                </a:lnTo>
                <a:lnTo>
                  <a:pt x="330707" y="15748"/>
                </a:lnTo>
                <a:close/>
              </a:path>
              <a:path w="330835" h="101600">
                <a:moveTo>
                  <a:pt x="322199" y="1650"/>
                </a:moveTo>
                <a:lnTo>
                  <a:pt x="321184" y="1887"/>
                </a:lnTo>
                <a:lnTo>
                  <a:pt x="320421" y="2286"/>
                </a:lnTo>
                <a:lnTo>
                  <a:pt x="322199" y="1650"/>
                </a:lnTo>
                <a:close/>
              </a:path>
              <a:path w="330835" h="101600">
                <a:moveTo>
                  <a:pt x="326820" y="1650"/>
                </a:moveTo>
                <a:lnTo>
                  <a:pt x="322199" y="1650"/>
                </a:lnTo>
                <a:lnTo>
                  <a:pt x="320421" y="2286"/>
                </a:lnTo>
                <a:lnTo>
                  <a:pt x="326888" y="2286"/>
                </a:lnTo>
                <a:lnTo>
                  <a:pt x="326820" y="1650"/>
                </a:lnTo>
                <a:close/>
              </a:path>
              <a:path w="330835" h="101600">
                <a:moveTo>
                  <a:pt x="326644" y="0"/>
                </a:moveTo>
                <a:lnTo>
                  <a:pt x="323342" y="762"/>
                </a:lnTo>
                <a:lnTo>
                  <a:pt x="321184" y="1887"/>
                </a:lnTo>
                <a:lnTo>
                  <a:pt x="322199" y="1650"/>
                </a:lnTo>
                <a:lnTo>
                  <a:pt x="326820" y="1650"/>
                </a:lnTo>
                <a:lnTo>
                  <a:pt x="32664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563" y="1293875"/>
            <a:ext cx="11704320" cy="390906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89084" y="359663"/>
            <a:ext cx="3905236" cy="64465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39379" y="3345941"/>
            <a:ext cx="387096" cy="39624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8498840" y="3791457"/>
            <a:ext cx="622935" cy="851535"/>
          </a:xfrm>
          <a:custGeom>
            <a:avLst/>
            <a:gdLst/>
            <a:ahLst/>
            <a:cxnLst/>
            <a:rect l="l" t="t" r="r" b="b"/>
            <a:pathLst>
              <a:path w="622934" h="851535">
                <a:moveTo>
                  <a:pt x="14859" y="194310"/>
                </a:moveTo>
                <a:lnTo>
                  <a:pt x="14732" y="195580"/>
                </a:lnTo>
                <a:lnTo>
                  <a:pt x="14859" y="194310"/>
                </a:lnTo>
                <a:close/>
              </a:path>
              <a:path w="622934" h="851535">
                <a:moveTo>
                  <a:pt x="263144" y="645718"/>
                </a:moveTo>
                <a:lnTo>
                  <a:pt x="263017" y="646569"/>
                </a:lnTo>
                <a:lnTo>
                  <a:pt x="263144" y="646569"/>
                </a:lnTo>
                <a:lnTo>
                  <a:pt x="263144" y="645718"/>
                </a:lnTo>
                <a:close/>
              </a:path>
              <a:path w="622934" h="851535">
                <a:moveTo>
                  <a:pt x="463550" y="149860"/>
                </a:moveTo>
                <a:lnTo>
                  <a:pt x="463296" y="147320"/>
                </a:lnTo>
                <a:lnTo>
                  <a:pt x="461441" y="138430"/>
                </a:lnTo>
                <a:lnTo>
                  <a:pt x="460908" y="135890"/>
                </a:lnTo>
                <a:lnTo>
                  <a:pt x="460121" y="132080"/>
                </a:lnTo>
                <a:lnTo>
                  <a:pt x="459232" y="130810"/>
                </a:lnTo>
                <a:lnTo>
                  <a:pt x="455942" y="124460"/>
                </a:lnTo>
                <a:lnTo>
                  <a:pt x="455295" y="123190"/>
                </a:lnTo>
                <a:lnTo>
                  <a:pt x="451358" y="115570"/>
                </a:lnTo>
                <a:lnTo>
                  <a:pt x="450469" y="114300"/>
                </a:lnTo>
                <a:lnTo>
                  <a:pt x="447205" y="110490"/>
                </a:lnTo>
                <a:lnTo>
                  <a:pt x="438531" y="100330"/>
                </a:lnTo>
                <a:lnTo>
                  <a:pt x="437896" y="99060"/>
                </a:lnTo>
                <a:lnTo>
                  <a:pt x="436473" y="97790"/>
                </a:lnTo>
                <a:lnTo>
                  <a:pt x="423672" y="86360"/>
                </a:lnTo>
                <a:lnTo>
                  <a:pt x="422910" y="85090"/>
                </a:lnTo>
                <a:lnTo>
                  <a:pt x="406781" y="72390"/>
                </a:lnTo>
                <a:lnTo>
                  <a:pt x="406146" y="72390"/>
                </a:lnTo>
                <a:lnTo>
                  <a:pt x="396328" y="66040"/>
                </a:lnTo>
                <a:lnTo>
                  <a:pt x="388493" y="60960"/>
                </a:lnTo>
                <a:lnTo>
                  <a:pt x="388366" y="60960"/>
                </a:lnTo>
                <a:lnTo>
                  <a:pt x="383730" y="58420"/>
                </a:lnTo>
                <a:lnTo>
                  <a:pt x="369824" y="50800"/>
                </a:lnTo>
                <a:lnTo>
                  <a:pt x="354584" y="44450"/>
                </a:lnTo>
                <a:lnTo>
                  <a:pt x="351536" y="43180"/>
                </a:lnTo>
                <a:lnTo>
                  <a:pt x="351155" y="43180"/>
                </a:lnTo>
                <a:lnTo>
                  <a:pt x="333629" y="35560"/>
                </a:lnTo>
                <a:lnTo>
                  <a:pt x="332486" y="35560"/>
                </a:lnTo>
                <a:lnTo>
                  <a:pt x="313817" y="30480"/>
                </a:lnTo>
                <a:lnTo>
                  <a:pt x="295148" y="26670"/>
                </a:lnTo>
                <a:lnTo>
                  <a:pt x="234188" y="26670"/>
                </a:lnTo>
                <a:lnTo>
                  <a:pt x="231521" y="27940"/>
                </a:lnTo>
                <a:lnTo>
                  <a:pt x="209296" y="35560"/>
                </a:lnTo>
                <a:lnTo>
                  <a:pt x="208153" y="36830"/>
                </a:lnTo>
                <a:lnTo>
                  <a:pt x="176149" y="53340"/>
                </a:lnTo>
                <a:lnTo>
                  <a:pt x="149225" y="68580"/>
                </a:lnTo>
                <a:lnTo>
                  <a:pt x="127000" y="83820"/>
                </a:lnTo>
                <a:lnTo>
                  <a:pt x="155829" y="81280"/>
                </a:lnTo>
                <a:lnTo>
                  <a:pt x="155956" y="81280"/>
                </a:lnTo>
                <a:lnTo>
                  <a:pt x="183769" y="67310"/>
                </a:lnTo>
                <a:lnTo>
                  <a:pt x="216027" y="52070"/>
                </a:lnTo>
                <a:lnTo>
                  <a:pt x="215011" y="52070"/>
                </a:lnTo>
                <a:lnTo>
                  <a:pt x="237490" y="44450"/>
                </a:lnTo>
                <a:lnTo>
                  <a:pt x="291973" y="44450"/>
                </a:lnTo>
                <a:lnTo>
                  <a:pt x="310007" y="48260"/>
                </a:lnTo>
                <a:lnTo>
                  <a:pt x="309372" y="48260"/>
                </a:lnTo>
                <a:lnTo>
                  <a:pt x="328168" y="52070"/>
                </a:lnTo>
                <a:lnTo>
                  <a:pt x="327025" y="52070"/>
                </a:lnTo>
                <a:lnTo>
                  <a:pt x="344805" y="59690"/>
                </a:lnTo>
                <a:lnTo>
                  <a:pt x="344424" y="58420"/>
                </a:lnTo>
                <a:lnTo>
                  <a:pt x="362839" y="67310"/>
                </a:lnTo>
                <a:lnTo>
                  <a:pt x="361950" y="66040"/>
                </a:lnTo>
                <a:lnTo>
                  <a:pt x="379603" y="76200"/>
                </a:lnTo>
                <a:lnTo>
                  <a:pt x="379476" y="76200"/>
                </a:lnTo>
                <a:lnTo>
                  <a:pt x="397129" y="87630"/>
                </a:lnTo>
                <a:lnTo>
                  <a:pt x="396494" y="86360"/>
                </a:lnTo>
                <a:lnTo>
                  <a:pt x="412750" y="99060"/>
                </a:lnTo>
                <a:lnTo>
                  <a:pt x="411988" y="97790"/>
                </a:lnTo>
                <a:lnTo>
                  <a:pt x="426466" y="111760"/>
                </a:lnTo>
                <a:lnTo>
                  <a:pt x="425831" y="110490"/>
                </a:lnTo>
                <a:lnTo>
                  <a:pt x="436854" y="123405"/>
                </a:lnTo>
                <a:lnTo>
                  <a:pt x="444169" y="137337"/>
                </a:lnTo>
                <a:lnTo>
                  <a:pt x="446913" y="149974"/>
                </a:lnTo>
                <a:lnTo>
                  <a:pt x="447027" y="164465"/>
                </a:lnTo>
                <a:lnTo>
                  <a:pt x="447040" y="163830"/>
                </a:lnTo>
                <a:lnTo>
                  <a:pt x="447040" y="165100"/>
                </a:lnTo>
                <a:lnTo>
                  <a:pt x="446913" y="179070"/>
                </a:lnTo>
                <a:lnTo>
                  <a:pt x="445731" y="191897"/>
                </a:lnTo>
                <a:lnTo>
                  <a:pt x="441833" y="207010"/>
                </a:lnTo>
                <a:lnTo>
                  <a:pt x="442087" y="207010"/>
                </a:lnTo>
                <a:lnTo>
                  <a:pt x="436372" y="220980"/>
                </a:lnTo>
                <a:lnTo>
                  <a:pt x="436626" y="220980"/>
                </a:lnTo>
                <a:lnTo>
                  <a:pt x="429387" y="234950"/>
                </a:lnTo>
                <a:lnTo>
                  <a:pt x="429895" y="234950"/>
                </a:lnTo>
                <a:lnTo>
                  <a:pt x="420497" y="248920"/>
                </a:lnTo>
                <a:lnTo>
                  <a:pt x="421132" y="248920"/>
                </a:lnTo>
                <a:lnTo>
                  <a:pt x="409575" y="262890"/>
                </a:lnTo>
                <a:lnTo>
                  <a:pt x="409448" y="262890"/>
                </a:lnTo>
                <a:lnTo>
                  <a:pt x="397637" y="278130"/>
                </a:lnTo>
                <a:lnTo>
                  <a:pt x="397891" y="278130"/>
                </a:lnTo>
                <a:lnTo>
                  <a:pt x="384937" y="292100"/>
                </a:lnTo>
                <a:lnTo>
                  <a:pt x="385318" y="292100"/>
                </a:lnTo>
                <a:lnTo>
                  <a:pt x="372364" y="304800"/>
                </a:lnTo>
                <a:lnTo>
                  <a:pt x="359791" y="317500"/>
                </a:lnTo>
                <a:lnTo>
                  <a:pt x="360553" y="316230"/>
                </a:lnTo>
                <a:lnTo>
                  <a:pt x="347599" y="326390"/>
                </a:lnTo>
                <a:lnTo>
                  <a:pt x="348107" y="326390"/>
                </a:lnTo>
                <a:lnTo>
                  <a:pt x="336169" y="334010"/>
                </a:lnTo>
                <a:lnTo>
                  <a:pt x="336804" y="334010"/>
                </a:lnTo>
                <a:lnTo>
                  <a:pt x="325628" y="340360"/>
                </a:lnTo>
                <a:lnTo>
                  <a:pt x="326263" y="339090"/>
                </a:lnTo>
                <a:lnTo>
                  <a:pt x="314833" y="344170"/>
                </a:lnTo>
                <a:lnTo>
                  <a:pt x="317246" y="344170"/>
                </a:lnTo>
                <a:lnTo>
                  <a:pt x="306070" y="345440"/>
                </a:lnTo>
                <a:lnTo>
                  <a:pt x="270383" y="345440"/>
                </a:lnTo>
                <a:lnTo>
                  <a:pt x="240919" y="342900"/>
                </a:lnTo>
                <a:lnTo>
                  <a:pt x="241681" y="342900"/>
                </a:lnTo>
                <a:lnTo>
                  <a:pt x="224663" y="340360"/>
                </a:lnTo>
                <a:lnTo>
                  <a:pt x="224790" y="340360"/>
                </a:lnTo>
                <a:lnTo>
                  <a:pt x="205359" y="336550"/>
                </a:lnTo>
                <a:lnTo>
                  <a:pt x="205613" y="336550"/>
                </a:lnTo>
                <a:lnTo>
                  <a:pt x="185801" y="332740"/>
                </a:lnTo>
                <a:lnTo>
                  <a:pt x="186182" y="332740"/>
                </a:lnTo>
                <a:lnTo>
                  <a:pt x="143002" y="321310"/>
                </a:lnTo>
                <a:lnTo>
                  <a:pt x="143510" y="321310"/>
                </a:lnTo>
                <a:lnTo>
                  <a:pt x="122555" y="313690"/>
                </a:lnTo>
                <a:lnTo>
                  <a:pt x="122936" y="313690"/>
                </a:lnTo>
                <a:lnTo>
                  <a:pt x="102743" y="306070"/>
                </a:lnTo>
                <a:lnTo>
                  <a:pt x="103251" y="306070"/>
                </a:lnTo>
                <a:lnTo>
                  <a:pt x="84455" y="297180"/>
                </a:lnTo>
                <a:lnTo>
                  <a:pt x="84836" y="297180"/>
                </a:lnTo>
                <a:lnTo>
                  <a:pt x="68199" y="289560"/>
                </a:lnTo>
                <a:lnTo>
                  <a:pt x="68961" y="289560"/>
                </a:lnTo>
                <a:lnTo>
                  <a:pt x="55181" y="279400"/>
                </a:lnTo>
                <a:lnTo>
                  <a:pt x="53467" y="278130"/>
                </a:lnTo>
                <a:lnTo>
                  <a:pt x="54102" y="279400"/>
                </a:lnTo>
                <a:lnTo>
                  <a:pt x="41402" y="267970"/>
                </a:lnTo>
                <a:lnTo>
                  <a:pt x="41783" y="267970"/>
                </a:lnTo>
                <a:lnTo>
                  <a:pt x="31838" y="257810"/>
                </a:lnTo>
                <a:lnTo>
                  <a:pt x="30607" y="256540"/>
                </a:lnTo>
                <a:lnTo>
                  <a:pt x="31242" y="257810"/>
                </a:lnTo>
                <a:lnTo>
                  <a:pt x="23215" y="247650"/>
                </a:lnTo>
                <a:lnTo>
                  <a:pt x="22606" y="246875"/>
                </a:lnTo>
                <a:lnTo>
                  <a:pt x="22377" y="246380"/>
                </a:lnTo>
                <a:lnTo>
                  <a:pt x="17500" y="236220"/>
                </a:lnTo>
                <a:lnTo>
                  <a:pt x="17272" y="235775"/>
                </a:lnTo>
                <a:lnTo>
                  <a:pt x="17068" y="234950"/>
                </a:lnTo>
                <a:lnTo>
                  <a:pt x="15125" y="227330"/>
                </a:lnTo>
                <a:lnTo>
                  <a:pt x="14732" y="225793"/>
                </a:lnTo>
                <a:lnTo>
                  <a:pt x="14732" y="224790"/>
                </a:lnTo>
                <a:lnTo>
                  <a:pt x="14732" y="195580"/>
                </a:lnTo>
                <a:lnTo>
                  <a:pt x="15405" y="185420"/>
                </a:lnTo>
                <a:lnTo>
                  <a:pt x="15417" y="185191"/>
                </a:lnTo>
                <a:lnTo>
                  <a:pt x="15367" y="185420"/>
                </a:lnTo>
                <a:lnTo>
                  <a:pt x="15494" y="184150"/>
                </a:lnTo>
                <a:lnTo>
                  <a:pt x="15417" y="185191"/>
                </a:lnTo>
                <a:lnTo>
                  <a:pt x="15671" y="184150"/>
                </a:lnTo>
                <a:lnTo>
                  <a:pt x="17526" y="176530"/>
                </a:lnTo>
                <a:lnTo>
                  <a:pt x="17526" y="175260"/>
                </a:lnTo>
                <a:lnTo>
                  <a:pt x="18859" y="166370"/>
                </a:lnTo>
                <a:lnTo>
                  <a:pt x="18973" y="165569"/>
                </a:lnTo>
                <a:lnTo>
                  <a:pt x="19151" y="165100"/>
                </a:lnTo>
                <a:lnTo>
                  <a:pt x="22098" y="157480"/>
                </a:lnTo>
                <a:lnTo>
                  <a:pt x="23139" y="153670"/>
                </a:lnTo>
                <a:lnTo>
                  <a:pt x="24892" y="147320"/>
                </a:lnTo>
                <a:lnTo>
                  <a:pt x="24765" y="147320"/>
                </a:lnTo>
                <a:lnTo>
                  <a:pt x="28321" y="138430"/>
                </a:lnTo>
                <a:lnTo>
                  <a:pt x="32258" y="127000"/>
                </a:lnTo>
                <a:lnTo>
                  <a:pt x="35941" y="116840"/>
                </a:lnTo>
                <a:lnTo>
                  <a:pt x="39624" y="105410"/>
                </a:lnTo>
                <a:lnTo>
                  <a:pt x="39497" y="105410"/>
                </a:lnTo>
                <a:lnTo>
                  <a:pt x="43434" y="93980"/>
                </a:lnTo>
                <a:lnTo>
                  <a:pt x="47371" y="83820"/>
                </a:lnTo>
                <a:lnTo>
                  <a:pt x="47244" y="83820"/>
                </a:lnTo>
                <a:lnTo>
                  <a:pt x="51181" y="73660"/>
                </a:lnTo>
                <a:lnTo>
                  <a:pt x="51054" y="73660"/>
                </a:lnTo>
                <a:lnTo>
                  <a:pt x="55753" y="64770"/>
                </a:lnTo>
                <a:lnTo>
                  <a:pt x="55118" y="64770"/>
                </a:lnTo>
                <a:lnTo>
                  <a:pt x="60960" y="57150"/>
                </a:lnTo>
                <a:lnTo>
                  <a:pt x="60706" y="57150"/>
                </a:lnTo>
                <a:lnTo>
                  <a:pt x="67183" y="49530"/>
                </a:lnTo>
                <a:lnTo>
                  <a:pt x="66167" y="50800"/>
                </a:lnTo>
                <a:lnTo>
                  <a:pt x="67576" y="49530"/>
                </a:lnTo>
                <a:lnTo>
                  <a:pt x="73279" y="44450"/>
                </a:lnTo>
                <a:lnTo>
                  <a:pt x="72517" y="44450"/>
                </a:lnTo>
                <a:lnTo>
                  <a:pt x="81534" y="39370"/>
                </a:lnTo>
                <a:lnTo>
                  <a:pt x="80772" y="39370"/>
                </a:lnTo>
                <a:lnTo>
                  <a:pt x="91186" y="34290"/>
                </a:lnTo>
                <a:lnTo>
                  <a:pt x="90805" y="34290"/>
                </a:lnTo>
                <a:lnTo>
                  <a:pt x="102743" y="29210"/>
                </a:lnTo>
                <a:lnTo>
                  <a:pt x="101981" y="29210"/>
                </a:lnTo>
                <a:lnTo>
                  <a:pt x="115570" y="25400"/>
                </a:lnTo>
                <a:lnTo>
                  <a:pt x="114808" y="25400"/>
                </a:lnTo>
                <a:lnTo>
                  <a:pt x="129921" y="22860"/>
                </a:lnTo>
                <a:lnTo>
                  <a:pt x="129794" y="22860"/>
                </a:lnTo>
                <a:lnTo>
                  <a:pt x="146685" y="20320"/>
                </a:lnTo>
                <a:lnTo>
                  <a:pt x="146431" y="20320"/>
                </a:lnTo>
                <a:lnTo>
                  <a:pt x="165100" y="17780"/>
                </a:lnTo>
                <a:lnTo>
                  <a:pt x="183769" y="16510"/>
                </a:lnTo>
                <a:lnTo>
                  <a:pt x="183896" y="16510"/>
                </a:lnTo>
                <a:lnTo>
                  <a:pt x="203327" y="12700"/>
                </a:lnTo>
                <a:lnTo>
                  <a:pt x="202946" y="13970"/>
                </a:lnTo>
                <a:lnTo>
                  <a:pt x="221615" y="12700"/>
                </a:lnTo>
                <a:lnTo>
                  <a:pt x="221234" y="12700"/>
                </a:lnTo>
                <a:lnTo>
                  <a:pt x="253365" y="11430"/>
                </a:lnTo>
                <a:lnTo>
                  <a:pt x="267335" y="11430"/>
                </a:lnTo>
                <a:lnTo>
                  <a:pt x="312039" y="13970"/>
                </a:lnTo>
                <a:lnTo>
                  <a:pt x="312674" y="2540"/>
                </a:lnTo>
                <a:lnTo>
                  <a:pt x="267970" y="0"/>
                </a:lnTo>
                <a:lnTo>
                  <a:pt x="221234" y="0"/>
                </a:lnTo>
                <a:lnTo>
                  <a:pt x="202184" y="1270"/>
                </a:lnTo>
                <a:lnTo>
                  <a:pt x="201803" y="1270"/>
                </a:lnTo>
                <a:lnTo>
                  <a:pt x="182245" y="3810"/>
                </a:lnTo>
                <a:lnTo>
                  <a:pt x="182499" y="3810"/>
                </a:lnTo>
                <a:lnTo>
                  <a:pt x="163830" y="5080"/>
                </a:lnTo>
                <a:lnTo>
                  <a:pt x="163703" y="5080"/>
                </a:lnTo>
                <a:lnTo>
                  <a:pt x="144907" y="7620"/>
                </a:lnTo>
                <a:lnTo>
                  <a:pt x="144653" y="7620"/>
                </a:lnTo>
                <a:lnTo>
                  <a:pt x="127762" y="8890"/>
                </a:lnTo>
                <a:lnTo>
                  <a:pt x="127635" y="8890"/>
                </a:lnTo>
                <a:lnTo>
                  <a:pt x="112522" y="11430"/>
                </a:lnTo>
                <a:lnTo>
                  <a:pt x="111633" y="11430"/>
                </a:lnTo>
                <a:lnTo>
                  <a:pt x="97917" y="15240"/>
                </a:lnTo>
                <a:lnTo>
                  <a:pt x="97155" y="16510"/>
                </a:lnTo>
                <a:lnTo>
                  <a:pt x="85217" y="21590"/>
                </a:lnTo>
                <a:lnTo>
                  <a:pt x="74422" y="26670"/>
                </a:lnTo>
                <a:lnTo>
                  <a:pt x="73660" y="26670"/>
                </a:lnTo>
                <a:lnTo>
                  <a:pt x="64643" y="31750"/>
                </a:lnTo>
                <a:lnTo>
                  <a:pt x="56642" y="39370"/>
                </a:lnTo>
                <a:lnTo>
                  <a:pt x="55626" y="40640"/>
                </a:lnTo>
                <a:lnTo>
                  <a:pt x="49149" y="48260"/>
                </a:lnTo>
                <a:lnTo>
                  <a:pt x="43180" y="57150"/>
                </a:lnTo>
                <a:lnTo>
                  <a:pt x="42545" y="58420"/>
                </a:lnTo>
                <a:lnTo>
                  <a:pt x="37846" y="67310"/>
                </a:lnTo>
                <a:lnTo>
                  <a:pt x="37719" y="68580"/>
                </a:lnTo>
                <a:lnTo>
                  <a:pt x="33782" y="78740"/>
                </a:lnTo>
                <a:lnTo>
                  <a:pt x="33655" y="78740"/>
                </a:lnTo>
                <a:lnTo>
                  <a:pt x="29718" y="88900"/>
                </a:lnTo>
                <a:lnTo>
                  <a:pt x="25654" y="100330"/>
                </a:lnTo>
                <a:lnTo>
                  <a:pt x="21971" y="111760"/>
                </a:lnTo>
                <a:lnTo>
                  <a:pt x="22098" y="111760"/>
                </a:lnTo>
                <a:lnTo>
                  <a:pt x="18415" y="121920"/>
                </a:lnTo>
                <a:lnTo>
                  <a:pt x="18542" y="121920"/>
                </a:lnTo>
                <a:lnTo>
                  <a:pt x="14478" y="133350"/>
                </a:lnTo>
                <a:lnTo>
                  <a:pt x="10922" y="142240"/>
                </a:lnTo>
                <a:lnTo>
                  <a:pt x="10795" y="143510"/>
                </a:lnTo>
                <a:lnTo>
                  <a:pt x="7874" y="153670"/>
                </a:lnTo>
                <a:lnTo>
                  <a:pt x="8001" y="152400"/>
                </a:lnTo>
                <a:lnTo>
                  <a:pt x="4699" y="162560"/>
                </a:lnTo>
                <a:lnTo>
                  <a:pt x="4140" y="165569"/>
                </a:lnTo>
                <a:lnTo>
                  <a:pt x="2921" y="172720"/>
                </a:lnTo>
                <a:lnTo>
                  <a:pt x="3048" y="172720"/>
                </a:lnTo>
                <a:lnTo>
                  <a:pt x="889" y="182880"/>
                </a:lnTo>
                <a:lnTo>
                  <a:pt x="762" y="182880"/>
                </a:lnTo>
                <a:lnTo>
                  <a:pt x="0" y="194310"/>
                </a:lnTo>
                <a:lnTo>
                  <a:pt x="0" y="227330"/>
                </a:lnTo>
                <a:lnTo>
                  <a:pt x="254" y="228600"/>
                </a:lnTo>
                <a:lnTo>
                  <a:pt x="19558" y="266700"/>
                </a:lnTo>
                <a:lnTo>
                  <a:pt x="44196" y="289560"/>
                </a:lnTo>
                <a:lnTo>
                  <a:pt x="44704" y="290830"/>
                </a:lnTo>
                <a:lnTo>
                  <a:pt x="60198" y="302260"/>
                </a:lnTo>
                <a:lnTo>
                  <a:pt x="60960" y="302260"/>
                </a:lnTo>
                <a:lnTo>
                  <a:pt x="77470" y="311150"/>
                </a:lnTo>
                <a:lnTo>
                  <a:pt x="77851" y="311150"/>
                </a:lnTo>
                <a:lnTo>
                  <a:pt x="97028" y="321310"/>
                </a:lnTo>
                <a:lnTo>
                  <a:pt x="117221" y="328930"/>
                </a:lnTo>
                <a:lnTo>
                  <a:pt x="117475" y="328930"/>
                </a:lnTo>
                <a:lnTo>
                  <a:pt x="138303" y="336550"/>
                </a:lnTo>
                <a:lnTo>
                  <a:pt x="138938" y="336550"/>
                </a:lnTo>
                <a:lnTo>
                  <a:pt x="182118" y="347980"/>
                </a:lnTo>
                <a:lnTo>
                  <a:pt x="182499" y="347980"/>
                </a:lnTo>
                <a:lnTo>
                  <a:pt x="202184" y="351790"/>
                </a:lnTo>
                <a:lnTo>
                  <a:pt x="202438" y="353060"/>
                </a:lnTo>
                <a:lnTo>
                  <a:pt x="221869" y="355600"/>
                </a:lnTo>
                <a:lnTo>
                  <a:pt x="221996" y="355600"/>
                </a:lnTo>
                <a:lnTo>
                  <a:pt x="239776" y="359410"/>
                </a:lnTo>
                <a:lnTo>
                  <a:pt x="254889" y="360680"/>
                </a:lnTo>
                <a:lnTo>
                  <a:pt x="318897" y="360680"/>
                </a:lnTo>
                <a:lnTo>
                  <a:pt x="321310" y="359410"/>
                </a:lnTo>
                <a:lnTo>
                  <a:pt x="332867" y="354330"/>
                </a:lnTo>
                <a:lnTo>
                  <a:pt x="333502" y="354330"/>
                </a:lnTo>
                <a:lnTo>
                  <a:pt x="344678" y="347980"/>
                </a:lnTo>
                <a:lnTo>
                  <a:pt x="345313" y="347980"/>
                </a:lnTo>
                <a:lnTo>
                  <a:pt x="349250" y="345440"/>
                </a:lnTo>
                <a:lnTo>
                  <a:pt x="357124" y="340360"/>
                </a:lnTo>
                <a:lnTo>
                  <a:pt x="370586" y="328930"/>
                </a:lnTo>
                <a:lnTo>
                  <a:pt x="371348" y="328930"/>
                </a:lnTo>
                <a:lnTo>
                  <a:pt x="382663" y="317500"/>
                </a:lnTo>
                <a:lnTo>
                  <a:pt x="383921" y="316230"/>
                </a:lnTo>
                <a:lnTo>
                  <a:pt x="384048" y="316230"/>
                </a:lnTo>
                <a:lnTo>
                  <a:pt x="397383" y="303530"/>
                </a:lnTo>
                <a:lnTo>
                  <a:pt x="410337" y="288290"/>
                </a:lnTo>
                <a:lnTo>
                  <a:pt x="410591" y="288290"/>
                </a:lnTo>
                <a:lnTo>
                  <a:pt x="422529" y="273050"/>
                </a:lnTo>
                <a:lnTo>
                  <a:pt x="422402" y="273050"/>
                </a:lnTo>
                <a:lnTo>
                  <a:pt x="433959" y="259080"/>
                </a:lnTo>
                <a:lnTo>
                  <a:pt x="434467" y="257810"/>
                </a:lnTo>
                <a:lnTo>
                  <a:pt x="443865" y="243840"/>
                </a:lnTo>
                <a:lnTo>
                  <a:pt x="444373" y="242570"/>
                </a:lnTo>
                <a:lnTo>
                  <a:pt x="451485" y="227330"/>
                </a:lnTo>
                <a:lnTo>
                  <a:pt x="451739" y="227330"/>
                </a:lnTo>
                <a:lnTo>
                  <a:pt x="457581" y="212090"/>
                </a:lnTo>
                <a:lnTo>
                  <a:pt x="457835" y="212090"/>
                </a:lnTo>
                <a:lnTo>
                  <a:pt x="461772" y="196850"/>
                </a:lnTo>
                <a:lnTo>
                  <a:pt x="462026" y="195580"/>
                </a:lnTo>
                <a:lnTo>
                  <a:pt x="462140" y="194310"/>
                </a:lnTo>
                <a:lnTo>
                  <a:pt x="462368" y="191770"/>
                </a:lnTo>
                <a:lnTo>
                  <a:pt x="463550" y="179070"/>
                </a:lnTo>
                <a:lnTo>
                  <a:pt x="463423" y="165100"/>
                </a:lnTo>
                <a:lnTo>
                  <a:pt x="463423" y="163830"/>
                </a:lnTo>
                <a:lnTo>
                  <a:pt x="463537" y="151130"/>
                </a:lnTo>
                <a:lnTo>
                  <a:pt x="463550" y="149860"/>
                </a:lnTo>
                <a:close/>
              </a:path>
              <a:path w="622934" h="851535">
                <a:moveTo>
                  <a:pt x="622935" y="529717"/>
                </a:moveTo>
                <a:lnTo>
                  <a:pt x="622046" y="525919"/>
                </a:lnTo>
                <a:lnTo>
                  <a:pt x="620179" y="522097"/>
                </a:lnTo>
                <a:lnTo>
                  <a:pt x="616458" y="514477"/>
                </a:lnTo>
                <a:lnTo>
                  <a:pt x="615569" y="513219"/>
                </a:lnTo>
                <a:lnTo>
                  <a:pt x="606933" y="501777"/>
                </a:lnTo>
                <a:lnTo>
                  <a:pt x="606552" y="501777"/>
                </a:lnTo>
                <a:lnTo>
                  <a:pt x="605904" y="500976"/>
                </a:lnTo>
                <a:lnTo>
                  <a:pt x="605904" y="570407"/>
                </a:lnTo>
                <a:lnTo>
                  <a:pt x="604520" y="583069"/>
                </a:lnTo>
                <a:lnTo>
                  <a:pt x="604520" y="581799"/>
                </a:lnTo>
                <a:lnTo>
                  <a:pt x="602742" y="594499"/>
                </a:lnTo>
                <a:lnTo>
                  <a:pt x="600329" y="608469"/>
                </a:lnTo>
                <a:lnTo>
                  <a:pt x="597789" y="623697"/>
                </a:lnTo>
                <a:lnTo>
                  <a:pt x="597916" y="623697"/>
                </a:lnTo>
                <a:lnTo>
                  <a:pt x="594233" y="640219"/>
                </a:lnTo>
                <a:lnTo>
                  <a:pt x="594360" y="640219"/>
                </a:lnTo>
                <a:lnTo>
                  <a:pt x="590042" y="659269"/>
                </a:lnTo>
                <a:lnTo>
                  <a:pt x="585343" y="678319"/>
                </a:lnTo>
                <a:lnTo>
                  <a:pt x="579628" y="701167"/>
                </a:lnTo>
                <a:lnTo>
                  <a:pt x="579755" y="701167"/>
                </a:lnTo>
                <a:lnTo>
                  <a:pt x="572643" y="722769"/>
                </a:lnTo>
                <a:lnTo>
                  <a:pt x="565404" y="744347"/>
                </a:lnTo>
                <a:lnTo>
                  <a:pt x="565658" y="743077"/>
                </a:lnTo>
                <a:lnTo>
                  <a:pt x="556768" y="764667"/>
                </a:lnTo>
                <a:lnTo>
                  <a:pt x="557022" y="763397"/>
                </a:lnTo>
                <a:lnTo>
                  <a:pt x="547243" y="782447"/>
                </a:lnTo>
                <a:lnTo>
                  <a:pt x="547751" y="781177"/>
                </a:lnTo>
                <a:lnTo>
                  <a:pt x="536575" y="797699"/>
                </a:lnTo>
                <a:lnTo>
                  <a:pt x="537210" y="797699"/>
                </a:lnTo>
                <a:lnTo>
                  <a:pt x="524510" y="811669"/>
                </a:lnTo>
                <a:lnTo>
                  <a:pt x="525526" y="811669"/>
                </a:lnTo>
                <a:lnTo>
                  <a:pt x="511937" y="821817"/>
                </a:lnTo>
                <a:lnTo>
                  <a:pt x="512826" y="821817"/>
                </a:lnTo>
                <a:lnTo>
                  <a:pt x="499110" y="830719"/>
                </a:lnTo>
                <a:lnTo>
                  <a:pt x="499999" y="829449"/>
                </a:lnTo>
                <a:lnTo>
                  <a:pt x="486791" y="835799"/>
                </a:lnTo>
                <a:lnTo>
                  <a:pt x="450596" y="835799"/>
                </a:lnTo>
                <a:lnTo>
                  <a:pt x="436245" y="834517"/>
                </a:lnTo>
                <a:lnTo>
                  <a:pt x="437007" y="834517"/>
                </a:lnTo>
                <a:lnTo>
                  <a:pt x="427177" y="831977"/>
                </a:lnTo>
                <a:lnTo>
                  <a:pt x="422275" y="830719"/>
                </a:lnTo>
                <a:lnTo>
                  <a:pt x="423037" y="831977"/>
                </a:lnTo>
                <a:lnTo>
                  <a:pt x="407924" y="826897"/>
                </a:lnTo>
                <a:lnTo>
                  <a:pt x="408305" y="826897"/>
                </a:lnTo>
                <a:lnTo>
                  <a:pt x="392049" y="820547"/>
                </a:lnTo>
                <a:lnTo>
                  <a:pt x="392176" y="820547"/>
                </a:lnTo>
                <a:lnTo>
                  <a:pt x="376428" y="815467"/>
                </a:lnTo>
                <a:lnTo>
                  <a:pt x="377063" y="815467"/>
                </a:lnTo>
                <a:lnTo>
                  <a:pt x="360807" y="807847"/>
                </a:lnTo>
                <a:lnTo>
                  <a:pt x="361696" y="807847"/>
                </a:lnTo>
                <a:lnTo>
                  <a:pt x="347218" y="798969"/>
                </a:lnTo>
                <a:lnTo>
                  <a:pt x="347345" y="798969"/>
                </a:lnTo>
                <a:lnTo>
                  <a:pt x="332867" y="788797"/>
                </a:lnTo>
                <a:lnTo>
                  <a:pt x="333375" y="788797"/>
                </a:lnTo>
                <a:lnTo>
                  <a:pt x="320040" y="778649"/>
                </a:lnTo>
                <a:lnTo>
                  <a:pt x="320548" y="778649"/>
                </a:lnTo>
                <a:lnTo>
                  <a:pt x="307086" y="767219"/>
                </a:lnTo>
                <a:lnTo>
                  <a:pt x="307594" y="767219"/>
                </a:lnTo>
                <a:lnTo>
                  <a:pt x="296291" y="755777"/>
                </a:lnTo>
                <a:lnTo>
                  <a:pt x="296672" y="755777"/>
                </a:lnTo>
                <a:lnTo>
                  <a:pt x="285496" y="743077"/>
                </a:lnTo>
                <a:lnTo>
                  <a:pt x="286004" y="743077"/>
                </a:lnTo>
                <a:lnTo>
                  <a:pt x="277799" y="730377"/>
                </a:lnTo>
                <a:lnTo>
                  <a:pt x="277190" y="729437"/>
                </a:lnTo>
                <a:lnTo>
                  <a:pt x="277050" y="729119"/>
                </a:lnTo>
                <a:lnTo>
                  <a:pt x="270764" y="715149"/>
                </a:lnTo>
                <a:lnTo>
                  <a:pt x="265366" y="702449"/>
                </a:lnTo>
                <a:lnTo>
                  <a:pt x="264744" y="701001"/>
                </a:lnTo>
                <a:lnTo>
                  <a:pt x="264617" y="699897"/>
                </a:lnTo>
                <a:lnTo>
                  <a:pt x="263144" y="687197"/>
                </a:lnTo>
                <a:lnTo>
                  <a:pt x="263144" y="688467"/>
                </a:lnTo>
                <a:lnTo>
                  <a:pt x="263017" y="646569"/>
                </a:lnTo>
                <a:lnTo>
                  <a:pt x="263144" y="645299"/>
                </a:lnTo>
                <a:lnTo>
                  <a:pt x="263144" y="645718"/>
                </a:lnTo>
                <a:lnTo>
                  <a:pt x="263207" y="645299"/>
                </a:lnTo>
                <a:lnTo>
                  <a:pt x="264922" y="633869"/>
                </a:lnTo>
                <a:lnTo>
                  <a:pt x="264668" y="633869"/>
                </a:lnTo>
                <a:lnTo>
                  <a:pt x="267970" y="621169"/>
                </a:lnTo>
                <a:lnTo>
                  <a:pt x="267716" y="622427"/>
                </a:lnTo>
                <a:lnTo>
                  <a:pt x="268122" y="621169"/>
                </a:lnTo>
                <a:lnTo>
                  <a:pt x="271780" y="609727"/>
                </a:lnTo>
                <a:lnTo>
                  <a:pt x="271526" y="610997"/>
                </a:lnTo>
                <a:lnTo>
                  <a:pt x="272059" y="609727"/>
                </a:lnTo>
                <a:lnTo>
                  <a:pt x="276860" y="598297"/>
                </a:lnTo>
                <a:lnTo>
                  <a:pt x="282575" y="585597"/>
                </a:lnTo>
                <a:lnTo>
                  <a:pt x="282194" y="586867"/>
                </a:lnTo>
                <a:lnTo>
                  <a:pt x="282930" y="585597"/>
                </a:lnTo>
                <a:lnTo>
                  <a:pt x="289687" y="574167"/>
                </a:lnTo>
                <a:lnTo>
                  <a:pt x="289560" y="574167"/>
                </a:lnTo>
                <a:lnTo>
                  <a:pt x="297815" y="562749"/>
                </a:lnTo>
                <a:lnTo>
                  <a:pt x="297561" y="562749"/>
                </a:lnTo>
                <a:lnTo>
                  <a:pt x="307213" y="550049"/>
                </a:lnTo>
                <a:lnTo>
                  <a:pt x="306959" y="550049"/>
                </a:lnTo>
                <a:lnTo>
                  <a:pt x="318135" y="537349"/>
                </a:lnTo>
                <a:lnTo>
                  <a:pt x="318008" y="538619"/>
                </a:lnTo>
                <a:lnTo>
                  <a:pt x="319125" y="537349"/>
                </a:lnTo>
                <a:lnTo>
                  <a:pt x="330327" y="524649"/>
                </a:lnTo>
                <a:lnTo>
                  <a:pt x="343281" y="509397"/>
                </a:lnTo>
                <a:lnTo>
                  <a:pt x="343154" y="509397"/>
                </a:lnTo>
                <a:lnTo>
                  <a:pt x="371856" y="480199"/>
                </a:lnTo>
                <a:lnTo>
                  <a:pt x="371602" y="480199"/>
                </a:lnTo>
                <a:lnTo>
                  <a:pt x="386334" y="466217"/>
                </a:lnTo>
                <a:lnTo>
                  <a:pt x="385826" y="466217"/>
                </a:lnTo>
                <a:lnTo>
                  <a:pt x="400939" y="454799"/>
                </a:lnTo>
                <a:lnTo>
                  <a:pt x="400431" y="454799"/>
                </a:lnTo>
                <a:lnTo>
                  <a:pt x="414528" y="445897"/>
                </a:lnTo>
                <a:lnTo>
                  <a:pt x="413639" y="445897"/>
                </a:lnTo>
                <a:lnTo>
                  <a:pt x="428371" y="438277"/>
                </a:lnTo>
                <a:lnTo>
                  <a:pt x="426593" y="439547"/>
                </a:lnTo>
                <a:lnTo>
                  <a:pt x="433438" y="438277"/>
                </a:lnTo>
                <a:lnTo>
                  <a:pt x="440309" y="437019"/>
                </a:lnTo>
                <a:lnTo>
                  <a:pt x="477520" y="437019"/>
                </a:lnTo>
                <a:lnTo>
                  <a:pt x="490093" y="439547"/>
                </a:lnTo>
                <a:lnTo>
                  <a:pt x="490220" y="439547"/>
                </a:lnTo>
                <a:lnTo>
                  <a:pt x="503301" y="442099"/>
                </a:lnTo>
                <a:lnTo>
                  <a:pt x="502031" y="440817"/>
                </a:lnTo>
                <a:lnTo>
                  <a:pt x="503758" y="441566"/>
                </a:lnTo>
                <a:lnTo>
                  <a:pt x="518541" y="449719"/>
                </a:lnTo>
                <a:lnTo>
                  <a:pt x="518033" y="449719"/>
                </a:lnTo>
                <a:lnTo>
                  <a:pt x="536321" y="461149"/>
                </a:lnTo>
                <a:lnTo>
                  <a:pt x="535940" y="461149"/>
                </a:lnTo>
                <a:lnTo>
                  <a:pt x="542950" y="466191"/>
                </a:lnTo>
                <a:lnTo>
                  <a:pt x="542937" y="464172"/>
                </a:lnTo>
                <a:lnTo>
                  <a:pt x="542988" y="466217"/>
                </a:lnTo>
                <a:lnTo>
                  <a:pt x="553593" y="473849"/>
                </a:lnTo>
                <a:lnTo>
                  <a:pt x="542950" y="466191"/>
                </a:lnTo>
                <a:lnTo>
                  <a:pt x="543052" y="481469"/>
                </a:lnTo>
                <a:lnTo>
                  <a:pt x="555371" y="481469"/>
                </a:lnTo>
                <a:lnTo>
                  <a:pt x="555396" y="475500"/>
                </a:lnTo>
                <a:lnTo>
                  <a:pt x="569214" y="486549"/>
                </a:lnTo>
                <a:lnTo>
                  <a:pt x="568579" y="486549"/>
                </a:lnTo>
                <a:lnTo>
                  <a:pt x="582676" y="500519"/>
                </a:lnTo>
                <a:lnTo>
                  <a:pt x="582168" y="499249"/>
                </a:lnTo>
                <a:lnTo>
                  <a:pt x="593344" y="511949"/>
                </a:lnTo>
                <a:lnTo>
                  <a:pt x="592963" y="511949"/>
                </a:lnTo>
                <a:lnTo>
                  <a:pt x="601268" y="522947"/>
                </a:lnTo>
                <a:lnTo>
                  <a:pt x="601497" y="523367"/>
                </a:lnTo>
                <a:lnTo>
                  <a:pt x="605790" y="531583"/>
                </a:lnTo>
                <a:lnTo>
                  <a:pt x="605904" y="570407"/>
                </a:lnTo>
                <a:lnTo>
                  <a:pt x="605904" y="500976"/>
                </a:lnTo>
                <a:lnTo>
                  <a:pt x="604520" y="499249"/>
                </a:lnTo>
                <a:lnTo>
                  <a:pt x="595376" y="487819"/>
                </a:lnTo>
                <a:lnTo>
                  <a:pt x="580390" y="473849"/>
                </a:lnTo>
                <a:lnTo>
                  <a:pt x="564515" y="459867"/>
                </a:lnTo>
                <a:lnTo>
                  <a:pt x="564261" y="459867"/>
                </a:lnTo>
                <a:lnTo>
                  <a:pt x="553593" y="451612"/>
                </a:lnTo>
                <a:lnTo>
                  <a:pt x="553593" y="457327"/>
                </a:lnTo>
                <a:lnTo>
                  <a:pt x="551091" y="454799"/>
                </a:lnTo>
                <a:lnTo>
                  <a:pt x="547370" y="450977"/>
                </a:lnTo>
                <a:lnTo>
                  <a:pt x="553593" y="457327"/>
                </a:lnTo>
                <a:lnTo>
                  <a:pt x="553593" y="451612"/>
                </a:lnTo>
                <a:lnTo>
                  <a:pt x="546227" y="445897"/>
                </a:lnTo>
                <a:lnTo>
                  <a:pt x="527812" y="434467"/>
                </a:lnTo>
                <a:lnTo>
                  <a:pt x="527304" y="434467"/>
                </a:lnTo>
                <a:lnTo>
                  <a:pt x="508889" y="424319"/>
                </a:lnTo>
                <a:lnTo>
                  <a:pt x="503936" y="421767"/>
                </a:lnTo>
                <a:lnTo>
                  <a:pt x="494030" y="416699"/>
                </a:lnTo>
                <a:lnTo>
                  <a:pt x="489077" y="414147"/>
                </a:lnTo>
                <a:lnTo>
                  <a:pt x="488315" y="414147"/>
                </a:lnTo>
                <a:lnTo>
                  <a:pt x="469519" y="407797"/>
                </a:lnTo>
                <a:lnTo>
                  <a:pt x="469265" y="407797"/>
                </a:lnTo>
                <a:lnTo>
                  <a:pt x="451993" y="401447"/>
                </a:lnTo>
                <a:lnTo>
                  <a:pt x="450215" y="401447"/>
                </a:lnTo>
                <a:lnTo>
                  <a:pt x="431038" y="398919"/>
                </a:lnTo>
                <a:lnTo>
                  <a:pt x="392811" y="398919"/>
                </a:lnTo>
                <a:lnTo>
                  <a:pt x="372745" y="402717"/>
                </a:lnTo>
                <a:lnTo>
                  <a:pt x="369189" y="403999"/>
                </a:lnTo>
                <a:lnTo>
                  <a:pt x="343154" y="421767"/>
                </a:lnTo>
                <a:lnTo>
                  <a:pt x="342519" y="423049"/>
                </a:lnTo>
                <a:lnTo>
                  <a:pt x="321437" y="440817"/>
                </a:lnTo>
                <a:lnTo>
                  <a:pt x="304800" y="457327"/>
                </a:lnTo>
                <a:lnTo>
                  <a:pt x="330708" y="452247"/>
                </a:lnTo>
                <a:lnTo>
                  <a:pt x="330835" y="452247"/>
                </a:lnTo>
                <a:lnTo>
                  <a:pt x="352933" y="435749"/>
                </a:lnTo>
                <a:lnTo>
                  <a:pt x="352425" y="435749"/>
                </a:lnTo>
                <a:lnTo>
                  <a:pt x="376923" y="420497"/>
                </a:lnTo>
                <a:lnTo>
                  <a:pt x="377520" y="420128"/>
                </a:lnTo>
                <a:lnTo>
                  <a:pt x="382270" y="419227"/>
                </a:lnTo>
                <a:lnTo>
                  <a:pt x="395503" y="416737"/>
                </a:lnTo>
                <a:lnTo>
                  <a:pt x="431038" y="417969"/>
                </a:lnTo>
                <a:lnTo>
                  <a:pt x="430022" y="417969"/>
                </a:lnTo>
                <a:lnTo>
                  <a:pt x="448056" y="419227"/>
                </a:lnTo>
                <a:lnTo>
                  <a:pt x="446151" y="419227"/>
                </a:lnTo>
                <a:lnTo>
                  <a:pt x="454761" y="421767"/>
                </a:lnTo>
                <a:lnTo>
                  <a:pt x="437134" y="421767"/>
                </a:lnTo>
                <a:lnTo>
                  <a:pt x="423418" y="424319"/>
                </a:lnTo>
                <a:lnTo>
                  <a:pt x="421640" y="425577"/>
                </a:lnTo>
                <a:lnTo>
                  <a:pt x="405892" y="433197"/>
                </a:lnTo>
                <a:lnTo>
                  <a:pt x="391922" y="442099"/>
                </a:lnTo>
                <a:lnTo>
                  <a:pt x="376301" y="454799"/>
                </a:lnTo>
                <a:lnTo>
                  <a:pt x="375793" y="454799"/>
                </a:lnTo>
                <a:lnTo>
                  <a:pt x="360680" y="468769"/>
                </a:lnTo>
                <a:lnTo>
                  <a:pt x="331851" y="499249"/>
                </a:lnTo>
                <a:lnTo>
                  <a:pt x="331724" y="499249"/>
                </a:lnTo>
                <a:lnTo>
                  <a:pt x="318770" y="514477"/>
                </a:lnTo>
                <a:lnTo>
                  <a:pt x="318897" y="514477"/>
                </a:lnTo>
                <a:lnTo>
                  <a:pt x="306578" y="527177"/>
                </a:lnTo>
                <a:lnTo>
                  <a:pt x="295402" y="539877"/>
                </a:lnTo>
                <a:lnTo>
                  <a:pt x="285242" y="553847"/>
                </a:lnTo>
                <a:lnTo>
                  <a:pt x="276733" y="565277"/>
                </a:lnTo>
                <a:lnTo>
                  <a:pt x="276606" y="566547"/>
                </a:lnTo>
                <a:lnTo>
                  <a:pt x="268986" y="577977"/>
                </a:lnTo>
                <a:lnTo>
                  <a:pt x="268605" y="579247"/>
                </a:lnTo>
                <a:lnTo>
                  <a:pt x="262763" y="591947"/>
                </a:lnTo>
                <a:lnTo>
                  <a:pt x="257302" y="604647"/>
                </a:lnTo>
                <a:lnTo>
                  <a:pt x="257175" y="604647"/>
                </a:lnTo>
                <a:lnTo>
                  <a:pt x="253111" y="617347"/>
                </a:lnTo>
                <a:lnTo>
                  <a:pt x="249682" y="630047"/>
                </a:lnTo>
                <a:lnTo>
                  <a:pt x="249555" y="631317"/>
                </a:lnTo>
                <a:lnTo>
                  <a:pt x="247777" y="644017"/>
                </a:lnTo>
                <a:lnTo>
                  <a:pt x="247650" y="688467"/>
                </a:lnTo>
                <a:lnTo>
                  <a:pt x="247777" y="688467"/>
                </a:lnTo>
                <a:lnTo>
                  <a:pt x="249555" y="703719"/>
                </a:lnTo>
                <a:lnTo>
                  <a:pt x="250063" y="706247"/>
                </a:lnTo>
                <a:lnTo>
                  <a:pt x="256667" y="721499"/>
                </a:lnTo>
                <a:lnTo>
                  <a:pt x="263525" y="736727"/>
                </a:lnTo>
                <a:lnTo>
                  <a:pt x="264033" y="737997"/>
                </a:lnTo>
                <a:lnTo>
                  <a:pt x="273050" y="751967"/>
                </a:lnTo>
                <a:lnTo>
                  <a:pt x="273558" y="753249"/>
                </a:lnTo>
                <a:lnTo>
                  <a:pt x="284734" y="765949"/>
                </a:lnTo>
                <a:lnTo>
                  <a:pt x="296164" y="778649"/>
                </a:lnTo>
                <a:lnTo>
                  <a:pt x="296545" y="778649"/>
                </a:lnTo>
                <a:lnTo>
                  <a:pt x="309753" y="791349"/>
                </a:lnTo>
                <a:lnTo>
                  <a:pt x="310261" y="791349"/>
                </a:lnTo>
                <a:lnTo>
                  <a:pt x="323596" y="801497"/>
                </a:lnTo>
                <a:lnTo>
                  <a:pt x="338455" y="811669"/>
                </a:lnTo>
                <a:lnTo>
                  <a:pt x="338582" y="811669"/>
                </a:lnTo>
                <a:lnTo>
                  <a:pt x="352933" y="821817"/>
                </a:lnTo>
                <a:lnTo>
                  <a:pt x="353822" y="821817"/>
                </a:lnTo>
                <a:lnTo>
                  <a:pt x="369951" y="829449"/>
                </a:lnTo>
                <a:lnTo>
                  <a:pt x="386461" y="835799"/>
                </a:lnTo>
                <a:lnTo>
                  <a:pt x="386588" y="835799"/>
                </a:lnTo>
                <a:lnTo>
                  <a:pt x="402844" y="842149"/>
                </a:lnTo>
                <a:lnTo>
                  <a:pt x="403098" y="842149"/>
                </a:lnTo>
                <a:lnTo>
                  <a:pt x="418211" y="847217"/>
                </a:lnTo>
                <a:lnTo>
                  <a:pt x="419100" y="847217"/>
                </a:lnTo>
                <a:lnTo>
                  <a:pt x="433832" y="849769"/>
                </a:lnTo>
                <a:lnTo>
                  <a:pt x="434594" y="849769"/>
                </a:lnTo>
                <a:lnTo>
                  <a:pt x="449072" y="851027"/>
                </a:lnTo>
                <a:lnTo>
                  <a:pt x="493522" y="851027"/>
                </a:lnTo>
                <a:lnTo>
                  <a:pt x="506857" y="844677"/>
                </a:lnTo>
                <a:lnTo>
                  <a:pt x="507873" y="844677"/>
                </a:lnTo>
                <a:lnTo>
                  <a:pt x="521462" y="835799"/>
                </a:lnTo>
                <a:lnTo>
                  <a:pt x="522351" y="834517"/>
                </a:lnTo>
                <a:lnTo>
                  <a:pt x="527494" y="830719"/>
                </a:lnTo>
                <a:lnTo>
                  <a:pt x="536067" y="824369"/>
                </a:lnTo>
                <a:lnTo>
                  <a:pt x="537083" y="823099"/>
                </a:lnTo>
                <a:lnTo>
                  <a:pt x="550291" y="807847"/>
                </a:lnTo>
                <a:lnTo>
                  <a:pt x="561467" y="791349"/>
                </a:lnTo>
                <a:lnTo>
                  <a:pt x="561848" y="790067"/>
                </a:lnTo>
                <a:lnTo>
                  <a:pt x="565861" y="782447"/>
                </a:lnTo>
                <a:lnTo>
                  <a:pt x="571881" y="771017"/>
                </a:lnTo>
                <a:lnTo>
                  <a:pt x="574522" y="764667"/>
                </a:lnTo>
                <a:lnTo>
                  <a:pt x="580898" y="749427"/>
                </a:lnTo>
                <a:lnTo>
                  <a:pt x="581152" y="749427"/>
                </a:lnTo>
                <a:lnTo>
                  <a:pt x="582853" y="744347"/>
                </a:lnTo>
                <a:lnTo>
                  <a:pt x="595630" y="706247"/>
                </a:lnTo>
                <a:lnTo>
                  <a:pt x="595757" y="704977"/>
                </a:lnTo>
                <a:lnTo>
                  <a:pt x="601472" y="683399"/>
                </a:lnTo>
                <a:lnTo>
                  <a:pt x="601599" y="682117"/>
                </a:lnTo>
                <a:lnTo>
                  <a:pt x="606298" y="663067"/>
                </a:lnTo>
                <a:lnTo>
                  <a:pt x="610616" y="644017"/>
                </a:lnTo>
                <a:lnTo>
                  <a:pt x="614299" y="627519"/>
                </a:lnTo>
                <a:lnTo>
                  <a:pt x="614299" y="626249"/>
                </a:lnTo>
                <a:lnTo>
                  <a:pt x="616839" y="610997"/>
                </a:lnTo>
                <a:lnTo>
                  <a:pt x="616839" y="612267"/>
                </a:lnTo>
                <a:lnTo>
                  <a:pt x="617042" y="610997"/>
                </a:lnTo>
                <a:lnTo>
                  <a:pt x="619379" y="597027"/>
                </a:lnTo>
                <a:lnTo>
                  <a:pt x="619506" y="597027"/>
                </a:lnTo>
                <a:lnTo>
                  <a:pt x="621284" y="584327"/>
                </a:lnTo>
                <a:lnTo>
                  <a:pt x="621436" y="583069"/>
                </a:lnTo>
                <a:lnTo>
                  <a:pt x="622808" y="571627"/>
                </a:lnTo>
                <a:lnTo>
                  <a:pt x="622935" y="533527"/>
                </a:lnTo>
                <a:lnTo>
                  <a:pt x="622935" y="52971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528556" y="4192015"/>
            <a:ext cx="367665" cy="435609"/>
          </a:xfrm>
          <a:custGeom>
            <a:avLst/>
            <a:gdLst/>
            <a:ahLst/>
            <a:cxnLst/>
            <a:rect l="l" t="t" r="r" b="b"/>
            <a:pathLst>
              <a:path w="367665" h="435610">
                <a:moveTo>
                  <a:pt x="45847" y="102870"/>
                </a:moveTo>
                <a:lnTo>
                  <a:pt x="40513" y="111760"/>
                </a:lnTo>
                <a:lnTo>
                  <a:pt x="35814" y="120650"/>
                </a:lnTo>
                <a:lnTo>
                  <a:pt x="31496" y="128270"/>
                </a:lnTo>
                <a:lnTo>
                  <a:pt x="31242" y="128270"/>
                </a:lnTo>
                <a:lnTo>
                  <a:pt x="27304" y="137160"/>
                </a:lnTo>
                <a:lnTo>
                  <a:pt x="23241" y="147320"/>
                </a:lnTo>
                <a:lnTo>
                  <a:pt x="19685" y="156210"/>
                </a:lnTo>
                <a:lnTo>
                  <a:pt x="16383" y="167640"/>
                </a:lnTo>
                <a:lnTo>
                  <a:pt x="14097" y="180340"/>
                </a:lnTo>
                <a:lnTo>
                  <a:pt x="11557" y="191770"/>
                </a:lnTo>
                <a:lnTo>
                  <a:pt x="6476" y="217170"/>
                </a:lnTo>
                <a:lnTo>
                  <a:pt x="4191" y="231140"/>
                </a:lnTo>
                <a:lnTo>
                  <a:pt x="1524" y="245110"/>
                </a:lnTo>
                <a:lnTo>
                  <a:pt x="126" y="259080"/>
                </a:lnTo>
                <a:lnTo>
                  <a:pt x="0" y="303530"/>
                </a:lnTo>
                <a:lnTo>
                  <a:pt x="11049" y="346710"/>
                </a:lnTo>
                <a:lnTo>
                  <a:pt x="16510" y="358140"/>
                </a:lnTo>
                <a:lnTo>
                  <a:pt x="17145" y="359410"/>
                </a:lnTo>
                <a:lnTo>
                  <a:pt x="24257" y="369570"/>
                </a:lnTo>
                <a:lnTo>
                  <a:pt x="31496" y="381000"/>
                </a:lnTo>
                <a:lnTo>
                  <a:pt x="32258" y="382270"/>
                </a:lnTo>
                <a:lnTo>
                  <a:pt x="41275" y="391160"/>
                </a:lnTo>
                <a:lnTo>
                  <a:pt x="41655" y="391160"/>
                </a:lnTo>
                <a:lnTo>
                  <a:pt x="52070" y="401320"/>
                </a:lnTo>
                <a:lnTo>
                  <a:pt x="52577" y="401320"/>
                </a:lnTo>
                <a:lnTo>
                  <a:pt x="62992" y="408940"/>
                </a:lnTo>
                <a:lnTo>
                  <a:pt x="63626" y="410210"/>
                </a:lnTo>
                <a:lnTo>
                  <a:pt x="74802" y="416560"/>
                </a:lnTo>
                <a:lnTo>
                  <a:pt x="87502" y="424180"/>
                </a:lnTo>
                <a:lnTo>
                  <a:pt x="88646" y="424180"/>
                </a:lnTo>
                <a:lnTo>
                  <a:pt x="101473" y="429260"/>
                </a:lnTo>
                <a:lnTo>
                  <a:pt x="102489" y="429260"/>
                </a:lnTo>
                <a:lnTo>
                  <a:pt x="116077" y="433070"/>
                </a:lnTo>
                <a:lnTo>
                  <a:pt x="133476" y="435610"/>
                </a:lnTo>
                <a:lnTo>
                  <a:pt x="203200" y="435610"/>
                </a:lnTo>
                <a:lnTo>
                  <a:pt x="220218" y="434340"/>
                </a:lnTo>
                <a:lnTo>
                  <a:pt x="221869" y="434340"/>
                </a:lnTo>
                <a:lnTo>
                  <a:pt x="238760" y="427990"/>
                </a:lnTo>
                <a:lnTo>
                  <a:pt x="239395" y="427990"/>
                </a:lnTo>
                <a:lnTo>
                  <a:pt x="257048" y="420370"/>
                </a:lnTo>
                <a:lnTo>
                  <a:pt x="150875" y="420370"/>
                </a:lnTo>
                <a:lnTo>
                  <a:pt x="134747" y="419100"/>
                </a:lnTo>
                <a:lnTo>
                  <a:pt x="135254" y="419100"/>
                </a:lnTo>
                <a:lnTo>
                  <a:pt x="118999" y="417830"/>
                </a:lnTo>
                <a:lnTo>
                  <a:pt x="120142" y="417830"/>
                </a:lnTo>
                <a:lnTo>
                  <a:pt x="111082" y="415290"/>
                </a:lnTo>
                <a:lnTo>
                  <a:pt x="107315" y="415290"/>
                </a:lnTo>
                <a:lnTo>
                  <a:pt x="94361" y="410210"/>
                </a:lnTo>
                <a:lnTo>
                  <a:pt x="95376" y="410210"/>
                </a:lnTo>
                <a:lnTo>
                  <a:pt x="82803" y="402590"/>
                </a:lnTo>
                <a:lnTo>
                  <a:pt x="83058" y="402590"/>
                </a:lnTo>
                <a:lnTo>
                  <a:pt x="71882" y="396240"/>
                </a:lnTo>
                <a:lnTo>
                  <a:pt x="72517" y="396240"/>
                </a:lnTo>
                <a:lnTo>
                  <a:pt x="63732" y="389890"/>
                </a:lnTo>
                <a:lnTo>
                  <a:pt x="62484" y="389890"/>
                </a:lnTo>
                <a:lnTo>
                  <a:pt x="52070" y="379730"/>
                </a:lnTo>
                <a:lnTo>
                  <a:pt x="52450" y="379730"/>
                </a:lnTo>
                <a:lnTo>
                  <a:pt x="44722" y="372110"/>
                </a:lnTo>
                <a:lnTo>
                  <a:pt x="44323" y="372110"/>
                </a:lnTo>
                <a:lnTo>
                  <a:pt x="43510" y="370948"/>
                </a:lnTo>
                <a:lnTo>
                  <a:pt x="30696" y="351790"/>
                </a:lnTo>
                <a:lnTo>
                  <a:pt x="30352" y="351790"/>
                </a:lnTo>
                <a:lnTo>
                  <a:pt x="25019" y="340360"/>
                </a:lnTo>
                <a:lnTo>
                  <a:pt x="19303" y="327660"/>
                </a:lnTo>
                <a:lnTo>
                  <a:pt x="19558" y="327660"/>
                </a:lnTo>
                <a:lnTo>
                  <a:pt x="16058" y="317500"/>
                </a:lnTo>
                <a:lnTo>
                  <a:pt x="15621" y="316230"/>
                </a:lnTo>
                <a:lnTo>
                  <a:pt x="15932" y="316230"/>
                </a:lnTo>
                <a:lnTo>
                  <a:pt x="15240" y="303530"/>
                </a:lnTo>
                <a:lnTo>
                  <a:pt x="15113" y="260350"/>
                </a:lnTo>
                <a:lnTo>
                  <a:pt x="16510" y="246380"/>
                </a:lnTo>
                <a:lnTo>
                  <a:pt x="18923" y="233680"/>
                </a:lnTo>
                <a:lnTo>
                  <a:pt x="21082" y="219710"/>
                </a:lnTo>
                <a:lnTo>
                  <a:pt x="26035" y="194310"/>
                </a:lnTo>
                <a:lnTo>
                  <a:pt x="28448" y="182880"/>
                </a:lnTo>
                <a:lnTo>
                  <a:pt x="30734" y="171450"/>
                </a:lnTo>
                <a:lnTo>
                  <a:pt x="30479" y="171450"/>
                </a:lnTo>
                <a:lnTo>
                  <a:pt x="33782" y="161290"/>
                </a:lnTo>
                <a:lnTo>
                  <a:pt x="33654" y="161290"/>
                </a:lnTo>
                <a:lnTo>
                  <a:pt x="36829" y="152400"/>
                </a:lnTo>
                <a:lnTo>
                  <a:pt x="40640" y="143510"/>
                </a:lnTo>
                <a:lnTo>
                  <a:pt x="44450" y="134620"/>
                </a:lnTo>
                <a:lnTo>
                  <a:pt x="44196" y="134620"/>
                </a:lnTo>
                <a:lnTo>
                  <a:pt x="48514" y="127000"/>
                </a:lnTo>
                <a:lnTo>
                  <a:pt x="53213" y="118110"/>
                </a:lnTo>
                <a:lnTo>
                  <a:pt x="53721" y="118110"/>
                </a:lnTo>
                <a:lnTo>
                  <a:pt x="58293" y="110490"/>
                </a:lnTo>
                <a:lnTo>
                  <a:pt x="61891" y="104140"/>
                </a:lnTo>
                <a:lnTo>
                  <a:pt x="45593" y="104140"/>
                </a:lnTo>
                <a:lnTo>
                  <a:pt x="45847" y="102870"/>
                </a:lnTo>
                <a:close/>
              </a:path>
              <a:path w="367665" h="435610">
                <a:moveTo>
                  <a:pt x="218440" y="417830"/>
                </a:moveTo>
                <a:lnTo>
                  <a:pt x="201549" y="420370"/>
                </a:lnTo>
                <a:lnTo>
                  <a:pt x="257810" y="420370"/>
                </a:lnTo>
                <a:lnTo>
                  <a:pt x="259921" y="419100"/>
                </a:lnTo>
                <a:lnTo>
                  <a:pt x="216662" y="419100"/>
                </a:lnTo>
                <a:lnTo>
                  <a:pt x="218440" y="417830"/>
                </a:lnTo>
                <a:close/>
              </a:path>
              <a:path w="367665" h="435610">
                <a:moveTo>
                  <a:pt x="250698" y="405130"/>
                </a:moveTo>
                <a:lnTo>
                  <a:pt x="233045" y="412750"/>
                </a:lnTo>
                <a:lnTo>
                  <a:pt x="233552" y="412750"/>
                </a:lnTo>
                <a:lnTo>
                  <a:pt x="216662" y="419100"/>
                </a:lnTo>
                <a:lnTo>
                  <a:pt x="259921" y="419100"/>
                </a:lnTo>
                <a:lnTo>
                  <a:pt x="274700" y="410210"/>
                </a:lnTo>
                <a:lnTo>
                  <a:pt x="275336" y="410210"/>
                </a:lnTo>
                <a:lnTo>
                  <a:pt x="281347" y="406400"/>
                </a:lnTo>
                <a:lnTo>
                  <a:pt x="249936" y="406400"/>
                </a:lnTo>
                <a:lnTo>
                  <a:pt x="250698" y="405130"/>
                </a:lnTo>
                <a:close/>
              </a:path>
              <a:path w="367665" h="435610">
                <a:moveTo>
                  <a:pt x="106552" y="414020"/>
                </a:moveTo>
                <a:lnTo>
                  <a:pt x="107315" y="415290"/>
                </a:lnTo>
                <a:lnTo>
                  <a:pt x="111082" y="415290"/>
                </a:lnTo>
                <a:lnTo>
                  <a:pt x="106552" y="414020"/>
                </a:lnTo>
                <a:close/>
              </a:path>
              <a:path w="367665" h="435610">
                <a:moveTo>
                  <a:pt x="266826" y="396240"/>
                </a:moveTo>
                <a:lnTo>
                  <a:pt x="249936" y="406400"/>
                </a:lnTo>
                <a:lnTo>
                  <a:pt x="281347" y="406400"/>
                </a:lnTo>
                <a:lnTo>
                  <a:pt x="293370" y="398780"/>
                </a:lnTo>
                <a:lnTo>
                  <a:pt x="294756" y="397510"/>
                </a:lnTo>
                <a:lnTo>
                  <a:pt x="266319" y="397510"/>
                </a:lnTo>
                <a:lnTo>
                  <a:pt x="266826" y="396240"/>
                </a:lnTo>
                <a:close/>
              </a:path>
              <a:path w="367665" h="435610">
                <a:moveTo>
                  <a:pt x="283591" y="384810"/>
                </a:moveTo>
                <a:lnTo>
                  <a:pt x="266319" y="397510"/>
                </a:lnTo>
                <a:lnTo>
                  <a:pt x="294756" y="397510"/>
                </a:lnTo>
                <a:lnTo>
                  <a:pt x="307234" y="386080"/>
                </a:lnTo>
                <a:lnTo>
                  <a:pt x="282701" y="386080"/>
                </a:lnTo>
                <a:lnTo>
                  <a:pt x="283591" y="384810"/>
                </a:lnTo>
                <a:close/>
              </a:path>
              <a:path w="367665" h="435610">
                <a:moveTo>
                  <a:pt x="61975" y="388620"/>
                </a:moveTo>
                <a:lnTo>
                  <a:pt x="62484" y="389890"/>
                </a:lnTo>
                <a:lnTo>
                  <a:pt x="63732" y="389890"/>
                </a:lnTo>
                <a:lnTo>
                  <a:pt x="61975" y="388620"/>
                </a:lnTo>
                <a:close/>
              </a:path>
              <a:path w="367665" h="435610">
                <a:moveTo>
                  <a:pt x="313563" y="354330"/>
                </a:moveTo>
                <a:lnTo>
                  <a:pt x="298323" y="372110"/>
                </a:lnTo>
                <a:lnTo>
                  <a:pt x="299212" y="372110"/>
                </a:lnTo>
                <a:lnTo>
                  <a:pt x="282701" y="386080"/>
                </a:lnTo>
                <a:lnTo>
                  <a:pt x="307234" y="386080"/>
                </a:lnTo>
                <a:lnTo>
                  <a:pt x="310007" y="383540"/>
                </a:lnTo>
                <a:lnTo>
                  <a:pt x="310896" y="383540"/>
                </a:lnTo>
                <a:lnTo>
                  <a:pt x="326009" y="364490"/>
                </a:lnTo>
                <a:lnTo>
                  <a:pt x="326644" y="364490"/>
                </a:lnTo>
                <a:lnTo>
                  <a:pt x="332144" y="355600"/>
                </a:lnTo>
                <a:lnTo>
                  <a:pt x="312800" y="355600"/>
                </a:lnTo>
                <a:lnTo>
                  <a:pt x="313563" y="354330"/>
                </a:lnTo>
                <a:close/>
              </a:path>
              <a:path w="367665" h="435610">
                <a:moveTo>
                  <a:pt x="43434" y="370840"/>
                </a:moveTo>
                <a:lnTo>
                  <a:pt x="44323" y="372110"/>
                </a:lnTo>
                <a:lnTo>
                  <a:pt x="43544" y="370948"/>
                </a:lnTo>
                <a:close/>
              </a:path>
              <a:path w="367665" h="435610">
                <a:moveTo>
                  <a:pt x="43544" y="370948"/>
                </a:moveTo>
                <a:lnTo>
                  <a:pt x="44323" y="372110"/>
                </a:lnTo>
                <a:lnTo>
                  <a:pt x="44722" y="372110"/>
                </a:lnTo>
                <a:lnTo>
                  <a:pt x="43544" y="370948"/>
                </a:lnTo>
                <a:close/>
              </a:path>
              <a:path w="367665" h="435610">
                <a:moveTo>
                  <a:pt x="43471" y="370840"/>
                </a:moveTo>
                <a:close/>
              </a:path>
              <a:path w="367665" h="435610">
                <a:moveTo>
                  <a:pt x="325500" y="335280"/>
                </a:moveTo>
                <a:lnTo>
                  <a:pt x="312800" y="355600"/>
                </a:lnTo>
                <a:lnTo>
                  <a:pt x="332144" y="355600"/>
                </a:lnTo>
                <a:lnTo>
                  <a:pt x="339217" y="344170"/>
                </a:lnTo>
                <a:lnTo>
                  <a:pt x="339725" y="342900"/>
                </a:lnTo>
                <a:lnTo>
                  <a:pt x="342794" y="336550"/>
                </a:lnTo>
                <a:lnTo>
                  <a:pt x="324993" y="336550"/>
                </a:lnTo>
                <a:lnTo>
                  <a:pt x="325500" y="335280"/>
                </a:lnTo>
                <a:close/>
              </a:path>
              <a:path w="367665" h="435610">
                <a:moveTo>
                  <a:pt x="29845" y="350520"/>
                </a:moveTo>
                <a:lnTo>
                  <a:pt x="30352" y="351790"/>
                </a:lnTo>
                <a:lnTo>
                  <a:pt x="30696" y="351790"/>
                </a:lnTo>
                <a:lnTo>
                  <a:pt x="29845" y="350520"/>
                </a:lnTo>
                <a:close/>
              </a:path>
              <a:path w="367665" h="435610">
                <a:moveTo>
                  <a:pt x="345058" y="288290"/>
                </a:moveTo>
                <a:lnTo>
                  <a:pt x="335915" y="313690"/>
                </a:lnTo>
                <a:lnTo>
                  <a:pt x="336296" y="313690"/>
                </a:lnTo>
                <a:lnTo>
                  <a:pt x="324993" y="336550"/>
                </a:lnTo>
                <a:lnTo>
                  <a:pt x="342794" y="336550"/>
                </a:lnTo>
                <a:lnTo>
                  <a:pt x="350774" y="320040"/>
                </a:lnTo>
                <a:lnTo>
                  <a:pt x="351027" y="318770"/>
                </a:lnTo>
                <a:lnTo>
                  <a:pt x="359918" y="294640"/>
                </a:lnTo>
                <a:lnTo>
                  <a:pt x="360299" y="293370"/>
                </a:lnTo>
                <a:lnTo>
                  <a:pt x="361041" y="289560"/>
                </a:lnTo>
                <a:lnTo>
                  <a:pt x="344804" y="289560"/>
                </a:lnTo>
                <a:lnTo>
                  <a:pt x="345058" y="288290"/>
                </a:lnTo>
                <a:close/>
              </a:path>
              <a:path w="367665" h="435610">
                <a:moveTo>
                  <a:pt x="15621" y="316230"/>
                </a:moveTo>
                <a:lnTo>
                  <a:pt x="16001" y="317500"/>
                </a:lnTo>
                <a:lnTo>
                  <a:pt x="15991" y="317305"/>
                </a:lnTo>
                <a:lnTo>
                  <a:pt x="15621" y="316230"/>
                </a:lnTo>
                <a:close/>
              </a:path>
              <a:path w="367665" h="435610">
                <a:moveTo>
                  <a:pt x="15991" y="317305"/>
                </a:moveTo>
                <a:lnTo>
                  <a:pt x="16001" y="317500"/>
                </a:lnTo>
                <a:lnTo>
                  <a:pt x="15991" y="317305"/>
                </a:lnTo>
                <a:close/>
              </a:path>
              <a:path w="367665" h="435610">
                <a:moveTo>
                  <a:pt x="15932" y="316230"/>
                </a:moveTo>
                <a:lnTo>
                  <a:pt x="15621" y="316230"/>
                </a:lnTo>
                <a:lnTo>
                  <a:pt x="15991" y="317305"/>
                </a:lnTo>
                <a:lnTo>
                  <a:pt x="15932" y="316230"/>
                </a:lnTo>
                <a:close/>
              </a:path>
              <a:path w="367665" h="435610">
                <a:moveTo>
                  <a:pt x="365594" y="264160"/>
                </a:moveTo>
                <a:lnTo>
                  <a:pt x="349885" y="264160"/>
                </a:lnTo>
                <a:lnTo>
                  <a:pt x="349758" y="265430"/>
                </a:lnTo>
                <a:lnTo>
                  <a:pt x="344804" y="289560"/>
                </a:lnTo>
                <a:lnTo>
                  <a:pt x="361041" y="289560"/>
                </a:lnTo>
                <a:lnTo>
                  <a:pt x="365251" y="267970"/>
                </a:lnTo>
                <a:lnTo>
                  <a:pt x="365594" y="264160"/>
                </a:lnTo>
                <a:close/>
              </a:path>
              <a:path w="367665" h="435610">
                <a:moveTo>
                  <a:pt x="349851" y="264325"/>
                </a:moveTo>
                <a:lnTo>
                  <a:pt x="349631" y="265430"/>
                </a:lnTo>
                <a:lnTo>
                  <a:pt x="349851" y="264325"/>
                </a:lnTo>
                <a:close/>
              </a:path>
              <a:path w="367665" h="435610">
                <a:moveTo>
                  <a:pt x="367665" y="194310"/>
                </a:moveTo>
                <a:lnTo>
                  <a:pt x="351790" y="194310"/>
                </a:lnTo>
                <a:lnTo>
                  <a:pt x="351809" y="241300"/>
                </a:lnTo>
                <a:lnTo>
                  <a:pt x="349851" y="264325"/>
                </a:lnTo>
                <a:lnTo>
                  <a:pt x="349885" y="264160"/>
                </a:lnTo>
                <a:lnTo>
                  <a:pt x="365594" y="264160"/>
                </a:lnTo>
                <a:lnTo>
                  <a:pt x="367538" y="241300"/>
                </a:lnTo>
                <a:lnTo>
                  <a:pt x="367665" y="194310"/>
                </a:lnTo>
                <a:close/>
              </a:path>
              <a:path w="367665" h="435610">
                <a:moveTo>
                  <a:pt x="15240" y="259080"/>
                </a:moveTo>
                <a:lnTo>
                  <a:pt x="15113" y="260350"/>
                </a:lnTo>
                <a:lnTo>
                  <a:pt x="15240" y="259080"/>
                </a:lnTo>
                <a:close/>
              </a:path>
              <a:path w="367665" h="435610">
                <a:moveTo>
                  <a:pt x="349376" y="175260"/>
                </a:moveTo>
                <a:lnTo>
                  <a:pt x="351790" y="195580"/>
                </a:lnTo>
                <a:lnTo>
                  <a:pt x="351790" y="194310"/>
                </a:lnTo>
                <a:lnTo>
                  <a:pt x="367665" y="194310"/>
                </a:lnTo>
                <a:lnTo>
                  <a:pt x="365991" y="176530"/>
                </a:lnTo>
                <a:lnTo>
                  <a:pt x="350012" y="176530"/>
                </a:lnTo>
                <a:lnTo>
                  <a:pt x="349376" y="175260"/>
                </a:lnTo>
                <a:close/>
              </a:path>
              <a:path w="367665" h="435610">
                <a:moveTo>
                  <a:pt x="359621" y="157480"/>
                </a:moveTo>
                <a:lnTo>
                  <a:pt x="341629" y="157480"/>
                </a:lnTo>
                <a:lnTo>
                  <a:pt x="350012" y="176530"/>
                </a:lnTo>
                <a:lnTo>
                  <a:pt x="365991" y="176530"/>
                </a:lnTo>
                <a:lnTo>
                  <a:pt x="365633" y="172720"/>
                </a:lnTo>
                <a:lnTo>
                  <a:pt x="365125" y="170180"/>
                </a:lnTo>
                <a:lnTo>
                  <a:pt x="359621" y="157480"/>
                </a:lnTo>
                <a:close/>
              </a:path>
              <a:path w="367665" h="435610">
                <a:moveTo>
                  <a:pt x="333397" y="141539"/>
                </a:moveTo>
                <a:lnTo>
                  <a:pt x="341757" y="158750"/>
                </a:lnTo>
                <a:lnTo>
                  <a:pt x="341629" y="157480"/>
                </a:lnTo>
                <a:lnTo>
                  <a:pt x="359621" y="157480"/>
                </a:lnTo>
                <a:lnTo>
                  <a:pt x="356870" y="151130"/>
                </a:lnTo>
                <a:lnTo>
                  <a:pt x="352488" y="142240"/>
                </a:lnTo>
                <a:lnTo>
                  <a:pt x="333883" y="142240"/>
                </a:lnTo>
                <a:lnTo>
                  <a:pt x="333397" y="141539"/>
                </a:lnTo>
                <a:close/>
              </a:path>
              <a:path w="367665" h="435610">
                <a:moveTo>
                  <a:pt x="333121" y="140970"/>
                </a:moveTo>
                <a:lnTo>
                  <a:pt x="333397" y="141539"/>
                </a:lnTo>
                <a:lnTo>
                  <a:pt x="333883" y="142240"/>
                </a:lnTo>
                <a:lnTo>
                  <a:pt x="333121" y="140970"/>
                </a:lnTo>
                <a:close/>
              </a:path>
              <a:path w="367665" h="435610">
                <a:moveTo>
                  <a:pt x="351880" y="140970"/>
                </a:moveTo>
                <a:lnTo>
                  <a:pt x="333121" y="140970"/>
                </a:lnTo>
                <a:lnTo>
                  <a:pt x="333883" y="142240"/>
                </a:lnTo>
                <a:lnTo>
                  <a:pt x="352488" y="142240"/>
                </a:lnTo>
                <a:lnTo>
                  <a:pt x="351880" y="140970"/>
                </a:lnTo>
                <a:close/>
              </a:path>
              <a:path w="367665" h="435610">
                <a:moveTo>
                  <a:pt x="341844" y="124460"/>
                </a:moveTo>
                <a:lnTo>
                  <a:pt x="321564" y="124460"/>
                </a:lnTo>
                <a:lnTo>
                  <a:pt x="333397" y="141539"/>
                </a:lnTo>
                <a:lnTo>
                  <a:pt x="333121" y="140970"/>
                </a:lnTo>
                <a:lnTo>
                  <a:pt x="351880" y="140970"/>
                </a:lnTo>
                <a:lnTo>
                  <a:pt x="348234" y="133350"/>
                </a:lnTo>
                <a:lnTo>
                  <a:pt x="347472" y="132080"/>
                </a:lnTo>
                <a:lnTo>
                  <a:pt x="341844" y="124460"/>
                </a:lnTo>
                <a:close/>
              </a:path>
              <a:path w="367665" h="435610">
                <a:moveTo>
                  <a:pt x="316801" y="96520"/>
                </a:moveTo>
                <a:lnTo>
                  <a:pt x="289051" y="96520"/>
                </a:lnTo>
                <a:lnTo>
                  <a:pt x="308101" y="110490"/>
                </a:lnTo>
                <a:lnTo>
                  <a:pt x="307086" y="110490"/>
                </a:lnTo>
                <a:lnTo>
                  <a:pt x="322199" y="125730"/>
                </a:lnTo>
                <a:lnTo>
                  <a:pt x="321564" y="124460"/>
                </a:lnTo>
                <a:lnTo>
                  <a:pt x="341844" y="124460"/>
                </a:lnTo>
                <a:lnTo>
                  <a:pt x="335279" y="115570"/>
                </a:lnTo>
                <a:lnTo>
                  <a:pt x="334518" y="114300"/>
                </a:lnTo>
                <a:lnTo>
                  <a:pt x="319404" y="97790"/>
                </a:lnTo>
                <a:lnTo>
                  <a:pt x="318389" y="97790"/>
                </a:lnTo>
                <a:lnTo>
                  <a:pt x="316801" y="96520"/>
                </a:lnTo>
                <a:close/>
              </a:path>
              <a:path w="367665" h="435610">
                <a:moveTo>
                  <a:pt x="53721" y="118110"/>
                </a:moveTo>
                <a:lnTo>
                  <a:pt x="53213" y="118110"/>
                </a:lnTo>
                <a:lnTo>
                  <a:pt x="52959" y="119380"/>
                </a:lnTo>
                <a:lnTo>
                  <a:pt x="53721" y="118110"/>
                </a:lnTo>
                <a:close/>
              </a:path>
              <a:path w="367665" h="435610">
                <a:moveTo>
                  <a:pt x="72644" y="87630"/>
                </a:moveTo>
                <a:lnTo>
                  <a:pt x="55372" y="87630"/>
                </a:lnTo>
                <a:lnTo>
                  <a:pt x="50292" y="95250"/>
                </a:lnTo>
                <a:lnTo>
                  <a:pt x="49911" y="95250"/>
                </a:lnTo>
                <a:lnTo>
                  <a:pt x="45593" y="104140"/>
                </a:lnTo>
                <a:lnTo>
                  <a:pt x="61891" y="104140"/>
                </a:lnTo>
                <a:lnTo>
                  <a:pt x="62611" y="102870"/>
                </a:lnTo>
                <a:lnTo>
                  <a:pt x="62229" y="102870"/>
                </a:lnTo>
                <a:lnTo>
                  <a:pt x="67183" y="96520"/>
                </a:lnTo>
                <a:lnTo>
                  <a:pt x="72644" y="87630"/>
                </a:lnTo>
                <a:close/>
              </a:path>
              <a:path w="367665" h="435610">
                <a:moveTo>
                  <a:pt x="285623" y="74930"/>
                </a:moveTo>
                <a:lnTo>
                  <a:pt x="244601" y="74930"/>
                </a:lnTo>
                <a:lnTo>
                  <a:pt x="269113" y="85090"/>
                </a:lnTo>
                <a:lnTo>
                  <a:pt x="267970" y="85090"/>
                </a:lnTo>
                <a:lnTo>
                  <a:pt x="289941" y="97790"/>
                </a:lnTo>
                <a:lnTo>
                  <a:pt x="289051" y="96520"/>
                </a:lnTo>
                <a:lnTo>
                  <a:pt x="316801" y="96520"/>
                </a:lnTo>
                <a:lnTo>
                  <a:pt x="299339" y="82550"/>
                </a:lnTo>
                <a:lnTo>
                  <a:pt x="285623" y="74930"/>
                </a:lnTo>
                <a:close/>
              </a:path>
              <a:path w="367665" h="435610">
                <a:moveTo>
                  <a:pt x="105486" y="60960"/>
                </a:moveTo>
                <a:lnTo>
                  <a:pt x="103759" y="60960"/>
                </a:lnTo>
                <a:lnTo>
                  <a:pt x="76590" y="64643"/>
                </a:lnTo>
                <a:lnTo>
                  <a:pt x="68579" y="72390"/>
                </a:lnTo>
                <a:lnTo>
                  <a:pt x="61595" y="78740"/>
                </a:lnTo>
                <a:lnTo>
                  <a:pt x="60705" y="80010"/>
                </a:lnTo>
                <a:lnTo>
                  <a:pt x="55245" y="87630"/>
                </a:lnTo>
                <a:lnTo>
                  <a:pt x="72644" y="87630"/>
                </a:lnTo>
                <a:lnTo>
                  <a:pt x="71882" y="88900"/>
                </a:lnTo>
                <a:lnTo>
                  <a:pt x="78613" y="82550"/>
                </a:lnTo>
                <a:lnTo>
                  <a:pt x="86105" y="74930"/>
                </a:lnTo>
                <a:lnTo>
                  <a:pt x="85725" y="74930"/>
                </a:lnTo>
                <a:lnTo>
                  <a:pt x="93979" y="68580"/>
                </a:lnTo>
                <a:lnTo>
                  <a:pt x="93345" y="68580"/>
                </a:lnTo>
                <a:lnTo>
                  <a:pt x="103759" y="62230"/>
                </a:lnTo>
                <a:lnTo>
                  <a:pt x="103124" y="62230"/>
                </a:lnTo>
                <a:lnTo>
                  <a:pt x="105486" y="60960"/>
                </a:lnTo>
                <a:close/>
              </a:path>
              <a:path w="367665" h="435610">
                <a:moveTo>
                  <a:pt x="271852" y="67310"/>
                </a:moveTo>
                <a:lnTo>
                  <a:pt x="217677" y="67310"/>
                </a:lnTo>
                <a:lnTo>
                  <a:pt x="245364" y="76200"/>
                </a:lnTo>
                <a:lnTo>
                  <a:pt x="244601" y="74930"/>
                </a:lnTo>
                <a:lnTo>
                  <a:pt x="285623" y="74930"/>
                </a:lnTo>
                <a:lnTo>
                  <a:pt x="276478" y="69850"/>
                </a:lnTo>
                <a:lnTo>
                  <a:pt x="275336" y="68580"/>
                </a:lnTo>
                <a:lnTo>
                  <a:pt x="271852" y="67310"/>
                </a:lnTo>
                <a:close/>
              </a:path>
              <a:path w="367665" h="435610">
                <a:moveTo>
                  <a:pt x="108458" y="43180"/>
                </a:moveTo>
                <a:lnTo>
                  <a:pt x="102616" y="43180"/>
                </a:lnTo>
                <a:lnTo>
                  <a:pt x="101473" y="44450"/>
                </a:lnTo>
                <a:lnTo>
                  <a:pt x="64008" y="49530"/>
                </a:lnTo>
                <a:lnTo>
                  <a:pt x="62992" y="49530"/>
                </a:lnTo>
                <a:lnTo>
                  <a:pt x="33274" y="58420"/>
                </a:lnTo>
                <a:lnTo>
                  <a:pt x="32766" y="58420"/>
                </a:lnTo>
                <a:lnTo>
                  <a:pt x="10414" y="66040"/>
                </a:lnTo>
                <a:lnTo>
                  <a:pt x="36575" y="72390"/>
                </a:lnTo>
                <a:lnTo>
                  <a:pt x="36957" y="72390"/>
                </a:lnTo>
                <a:lnTo>
                  <a:pt x="67055" y="66040"/>
                </a:lnTo>
                <a:lnTo>
                  <a:pt x="66294" y="66040"/>
                </a:lnTo>
                <a:lnTo>
                  <a:pt x="76590" y="64643"/>
                </a:lnTo>
                <a:lnTo>
                  <a:pt x="84709" y="57150"/>
                </a:lnTo>
                <a:lnTo>
                  <a:pt x="85471" y="57150"/>
                </a:lnTo>
                <a:lnTo>
                  <a:pt x="95885" y="50800"/>
                </a:lnTo>
                <a:lnTo>
                  <a:pt x="96520" y="49530"/>
                </a:lnTo>
                <a:lnTo>
                  <a:pt x="108458" y="43180"/>
                </a:lnTo>
                <a:close/>
              </a:path>
              <a:path w="367665" h="435610">
                <a:moveTo>
                  <a:pt x="114935" y="55880"/>
                </a:moveTo>
                <a:lnTo>
                  <a:pt x="105486" y="60960"/>
                </a:lnTo>
                <a:lnTo>
                  <a:pt x="161798" y="60960"/>
                </a:lnTo>
                <a:lnTo>
                  <a:pt x="190626" y="63500"/>
                </a:lnTo>
                <a:lnTo>
                  <a:pt x="189738" y="63500"/>
                </a:lnTo>
                <a:lnTo>
                  <a:pt x="218567" y="68580"/>
                </a:lnTo>
                <a:lnTo>
                  <a:pt x="217677" y="67310"/>
                </a:lnTo>
                <a:lnTo>
                  <a:pt x="271852" y="67310"/>
                </a:lnTo>
                <a:lnTo>
                  <a:pt x="250951" y="59690"/>
                </a:lnTo>
                <a:lnTo>
                  <a:pt x="250190" y="59690"/>
                </a:lnTo>
                <a:lnTo>
                  <a:pt x="242243" y="57150"/>
                </a:lnTo>
                <a:lnTo>
                  <a:pt x="114935" y="57150"/>
                </a:lnTo>
                <a:lnTo>
                  <a:pt x="114935" y="55880"/>
                </a:lnTo>
                <a:close/>
              </a:path>
              <a:path w="367665" h="435610">
                <a:moveTo>
                  <a:pt x="294894" y="0"/>
                </a:moveTo>
                <a:lnTo>
                  <a:pt x="277622" y="0"/>
                </a:lnTo>
                <a:lnTo>
                  <a:pt x="265684" y="1270"/>
                </a:lnTo>
                <a:lnTo>
                  <a:pt x="237363" y="1270"/>
                </a:lnTo>
                <a:lnTo>
                  <a:pt x="221107" y="3810"/>
                </a:lnTo>
                <a:lnTo>
                  <a:pt x="220725" y="3810"/>
                </a:lnTo>
                <a:lnTo>
                  <a:pt x="203708" y="8890"/>
                </a:lnTo>
                <a:lnTo>
                  <a:pt x="203962" y="8890"/>
                </a:lnTo>
                <a:lnTo>
                  <a:pt x="187071" y="12700"/>
                </a:lnTo>
                <a:lnTo>
                  <a:pt x="186309" y="12700"/>
                </a:lnTo>
                <a:lnTo>
                  <a:pt x="169037" y="19050"/>
                </a:lnTo>
                <a:lnTo>
                  <a:pt x="151892" y="24130"/>
                </a:lnTo>
                <a:lnTo>
                  <a:pt x="151257" y="25400"/>
                </a:lnTo>
                <a:lnTo>
                  <a:pt x="136525" y="31750"/>
                </a:lnTo>
                <a:lnTo>
                  <a:pt x="136778" y="31750"/>
                </a:lnTo>
                <a:lnTo>
                  <a:pt x="121412" y="36830"/>
                </a:lnTo>
                <a:lnTo>
                  <a:pt x="108458" y="43180"/>
                </a:lnTo>
                <a:lnTo>
                  <a:pt x="96520" y="49530"/>
                </a:lnTo>
                <a:lnTo>
                  <a:pt x="95885" y="50800"/>
                </a:lnTo>
                <a:lnTo>
                  <a:pt x="85471" y="57150"/>
                </a:lnTo>
                <a:lnTo>
                  <a:pt x="84709" y="57150"/>
                </a:lnTo>
                <a:lnTo>
                  <a:pt x="76590" y="64643"/>
                </a:lnTo>
                <a:lnTo>
                  <a:pt x="103759" y="60960"/>
                </a:lnTo>
                <a:lnTo>
                  <a:pt x="105486" y="60960"/>
                </a:lnTo>
                <a:lnTo>
                  <a:pt x="114935" y="55880"/>
                </a:lnTo>
                <a:lnTo>
                  <a:pt x="117072" y="55880"/>
                </a:lnTo>
                <a:lnTo>
                  <a:pt x="127762" y="49530"/>
                </a:lnTo>
                <a:lnTo>
                  <a:pt x="130200" y="49530"/>
                </a:lnTo>
                <a:lnTo>
                  <a:pt x="141986" y="44450"/>
                </a:lnTo>
                <a:lnTo>
                  <a:pt x="142240" y="44450"/>
                </a:lnTo>
                <a:lnTo>
                  <a:pt x="156972" y="38100"/>
                </a:lnTo>
                <a:lnTo>
                  <a:pt x="156464" y="38100"/>
                </a:lnTo>
                <a:lnTo>
                  <a:pt x="173736" y="33020"/>
                </a:lnTo>
                <a:lnTo>
                  <a:pt x="191008" y="26670"/>
                </a:lnTo>
                <a:lnTo>
                  <a:pt x="190373" y="26670"/>
                </a:lnTo>
                <a:lnTo>
                  <a:pt x="207264" y="22860"/>
                </a:lnTo>
                <a:lnTo>
                  <a:pt x="207518" y="22860"/>
                </a:lnTo>
                <a:lnTo>
                  <a:pt x="224409" y="17780"/>
                </a:lnTo>
                <a:lnTo>
                  <a:pt x="223900" y="17780"/>
                </a:lnTo>
                <a:lnTo>
                  <a:pt x="240157" y="15240"/>
                </a:lnTo>
                <a:lnTo>
                  <a:pt x="297013" y="15240"/>
                </a:lnTo>
                <a:lnTo>
                  <a:pt x="295655" y="13970"/>
                </a:lnTo>
                <a:lnTo>
                  <a:pt x="316822" y="13970"/>
                </a:lnTo>
                <a:lnTo>
                  <a:pt x="305053" y="3810"/>
                </a:lnTo>
                <a:lnTo>
                  <a:pt x="302133" y="2540"/>
                </a:lnTo>
                <a:lnTo>
                  <a:pt x="296799" y="1270"/>
                </a:lnTo>
                <a:lnTo>
                  <a:pt x="294894" y="0"/>
                </a:lnTo>
                <a:close/>
              </a:path>
              <a:path w="367665" h="435610">
                <a:moveTo>
                  <a:pt x="117072" y="55880"/>
                </a:moveTo>
                <a:lnTo>
                  <a:pt x="114935" y="55880"/>
                </a:lnTo>
                <a:lnTo>
                  <a:pt x="114935" y="57150"/>
                </a:lnTo>
                <a:lnTo>
                  <a:pt x="117072" y="55880"/>
                </a:lnTo>
                <a:close/>
              </a:path>
              <a:path w="367665" h="435610">
                <a:moveTo>
                  <a:pt x="127762" y="49530"/>
                </a:moveTo>
                <a:lnTo>
                  <a:pt x="114935" y="57150"/>
                </a:lnTo>
                <a:lnTo>
                  <a:pt x="242243" y="57150"/>
                </a:lnTo>
                <a:lnTo>
                  <a:pt x="222376" y="50800"/>
                </a:lnTo>
                <a:lnTo>
                  <a:pt x="127253" y="50800"/>
                </a:lnTo>
                <a:lnTo>
                  <a:pt x="127762" y="49530"/>
                </a:lnTo>
                <a:close/>
              </a:path>
              <a:path w="367665" h="435610">
                <a:moveTo>
                  <a:pt x="130200" y="49530"/>
                </a:moveTo>
                <a:lnTo>
                  <a:pt x="127762" y="49530"/>
                </a:lnTo>
                <a:lnTo>
                  <a:pt x="127253" y="50800"/>
                </a:lnTo>
                <a:lnTo>
                  <a:pt x="130200" y="49530"/>
                </a:lnTo>
                <a:close/>
              </a:path>
              <a:path w="367665" h="435610">
                <a:moveTo>
                  <a:pt x="163068" y="43180"/>
                </a:moveTo>
                <a:lnTo>
                  <a:pt x="145186" y="43180"/>
                </a:lnTo>
                <a:lnTo>
                  <a:pt x="142240" y="44450"/>
                </a:lnTo>
                <a:lnTo>
                  <a:pt x="141986" y="44450"/>
                </a:lnTo>
                <a:lnTo>
                  <a:pt x="127253" y="50800"/>
                </a:lnTo>
                <a:lnTo>
                  <a:pt x="221488" y="50800"/>
                </a:lnTo>
                <a:lnTo>
                  <a:pt x="192786" y="45720"/>
                </a:lnTo>
                <a:lnTo>
                  <a:pt x="191897" y="45720"/>
                </a:lnTo>
                <a:lnTo>
                  <a:pt x="163068" y="43180"/>
                </a:lnTo>
                <a:close/>
              </a:path>
              <a:path w="367665" h="435610">
                <a:moveTo>
                  <a:pt x="316822" y="13970"/>
                </a:moveTo>
                <a:lnTo>
                  <a:pt x="295655" y="13970"/>
                </a:lnTo>
                <a:lnTo>
                  <a:pt x="298450" y="16510"/>
                </a:lnTo>
                <a:lnTo>
                  <a:pt x="313309" y="30480"/>
                </a:lnTo>
                <a:lnTo>
                  <a:pt x="322707" y="19050"/>
                </a:lnTo>
                <a:lnTo>
                  <a:pt x="316822" y="13970"/>
                </a:lnTo>
                <a:close/>
              </a:path>
              <a:path w="367665" h="435610">
                <a:moveTo>
                  <a:pt x="298345" y="16485"/>
                </a:moveTo>
                <a:close/>
              </a:path>
              <a:path w="367665" h="435610">
                <a:moveTo>
                  <a:pt x="295655" y="13970"/>
                </a:moveTo>
                <a:lnTo>
                  <a:pt x="298345" y="16485"/>
                </a:lnTo>
                <a:lnTo>
                  <a:pt x="295655" y="13970"/>
                </a:lnTo>
                <a:close/>
              </a:path>
              <a:path w="367665" h="435610">
                <a:moveTo>
                  <a:pt x="297013" y="15240"/>
                </a:moveTo>
                <a:lnTo>
                  <a:pt x="293116" y="15240"/>
                </a:lnTo>
                <a:lnTo>
                  <a:pt x="298345" y="16485"/>
                </a:lnTo>
                <a:lnTo>
                  <a:pt x="297013" y="152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406380" y="3767201"/>
            <a:ext cx="496570" cy="435609"/>
          </a:xfrm>
          <a:custGeom>
            <a:avLst/>
            <a:gdLst/>
            <a:ahLst/>
            <a:cxnLst/>
            <a:rect l="l" t="t" r="r" b="b"/>
            <a:pathLst>
              <a:path w="496570" h="435610">
                <a:moveTo>
                  <a:pt x="181864" y="393700"/>
                </a:moveTo>
                <a:lnTo>
                  <a:pt x="182752" y="394970"/>
                </a:lnTo>
                <a:lnTo>
                  <a:pt x="164465" y="394970"/>
                </a:lnTo>
                <a:lnTo>
                  <a:pt x="171958" y="403860"/>
                </a:lnTo>
                <a:lnTo>
                  <a:pt x="172847" y="405130"/>
                </a:lnTo>
                <a:lnTo>
                  <a:pt x="181737" y="412750"/>
                </a:lnTo>
                <a:lnTo>
                  <a:pt x="182752" y="412750"/>
                </a:lnTo>
                <a:lnTo>
                  <a:pt x="207518" y="426720"/>
                </a:lnTo>
                <a:lnTo>
                  <a:pt x="208915" y="426720"/>
                </a:lnTo>
                <a:lnTo>
                  <a:pt x="223266" y="431800"/>
                </a:lnTo>
                <a:lnTo>
                  <a:pt x="239775" y="434340"/>
                </a:lnTo>
                <a:lnTo>
                  <a:pt x="240538" y="434340"/>
                </a:lnTo>
                <a:lnTo>
                  <a:pt x="258064" y="435610"/>
                </a:lnTo>
                <a:lnTo>
                  <a:pt x="319913" y="435610"/>
                </a:lnTo>
                <a:lnTo>
                  <a:pt x="340105" y="433070"/>
                </a:lnTo>
                <a:lnTo>
                  <a:pt x="340487" y="433070"/>
                </a:lnTo>
                <a:lnTo>
                  <a:pt x="360172" y="429260"/>
                </a:lnTo>
                <a:lnTo>
                  <a:pt x="378841" y="424180"/>
                </a:lnTo>
                <a:lnTo>
                  <a:pt x="391922" y="420370"/>
                </a:lnTo>
                <a:lnTo>
                  <a:pt x="259334" y="420370"/>
                </a:lnTo>
                <a:lnTo>
                  <a:pt x="241680" y="419100"/>
                </a:lnTo>
                <a:lnTo>
                  <a:pt x="242443" y="419100"/>
                </a:lnTo>
                <a:lnTo>
                  <a:pt x="226568" y="416560"/>
                </a:lnTo>
                <a:lnTo>
                  <a:pt x="227202" y="416560"/>
                </a:lnTo>
                <a:lnTo>
                  <a:pt x="217635" y="414020"/>
                </a:lnTo>
                <a:lnTo>
                  <a:pt x="214122" y="414020"/>
                </a:lnTo>
                <a:lnTo>
                  <a:pt x="203009" y="407670"/>
                </a:lnTo>
                <a:lnTo>
                  <a:pt x="201168" y="407670"/>
                </a:lnTo>
                <a:lnTo>
                  <a:pt x="189992" y="401320"/>
                </a:lnTo>
                <a:lnTo>
                  <a:pt x="191008" y="401320"/>
                </a:lnTo>
                <a:lnTo>
                  <a:pt x="181864" y="393700"/>
                </a:lnTo>
                <a:close/>
              </a:path>
              <a:path w="496570" h="435610">
                <a:moveTo>
                  <a:pt x="391922" y="403860"/>
                </a:moveTo>
                <a:lnTo>
                  <a:pt x="374650" y="410210"/>
                </a:lnTo>
                <a:lnTo>
                  <a:pt x="356108" y="414020"/>
                </a:lnTo>
                <a:lnTo>
                  <a:pt x="356743" y="414020"/>
                </a:lnTo>
                <a:lnTo>
                  <a:pt x="337566" y="417830"/>
                </a:lnTo>
                <a:lnTo>
                  <a:pt x="337947" y="417830"/>
                </a:lnTo>
                <a:lnTo>
                  <a:pt x="317753" y="420370"/>
                </a:lnTo>
                <a:lnTo>
                  <a:pt x="391922" y="420370"/>
                </a:lnTo>
                <a:lnTo>
                  <a:pt x="396240" y="419100"/>
                </a:lnTo>
                <a:lnTo>
                  <a:pt x="397001" y="419100"/>
                </a:lnTo>
                <a:lnTo>
                  <a:pt x="413258" y="412750"/>
                </a:lnTo>
                <a:lnTo>
                  <a:pt x="413639" y="412750"/>
                </a:lnTo>
                <a:lnTo>
                  <a:pt x="428751" y="405130"/>
                </a:lnTo>
                <a:lnTo>
                  <a:pt x="391287" y="405130"/>
                </a:lnTo>
                <a:lnTo>
                  <a:pt x="391922" y="403860"/>
                </a:lnTo>
                <a:close/>
              </a:path>
              <a:path w="496570" h="435610">
                <a:moveTo>
                  <a:pt x="212851" y="412750"/>
                </a:moveTo>
                <a:lnTo>
                  <a:pt x="214122" y="414020"/>
                </a:lnTo>
                <a:lnTo>
                  <a:pt x="217635" y="414020"/>
                </a:lnTo>
                <a:lnTo>
                  <a:pt x="212851" y="412750"/>
                </a:lnTo>
                <a:close/>
              </a:path>
              <a:path w="496570" h="435610">
                <a:moveTo>
                  <a:pt x="200787" y="406400"/>
                </a:moveTo>
                <a:lnTo>
                  <a:pt x="201168" y="407670"/>
                </a:lnTo>
                <a:lnTo>
                  <a:pt x="203009" y="407670"/>
                </a:lnTo>
                <a:lnTo>
                  <a:pt x="200787" y="406400"/>
                </a:lnTo>
                <a:close/>
              </a:path>
              <a:path w="496570" h="435610">
                <a:moveTo>
                  <a:pt x="456827" y="364977"/>
                </a:moveTo>
                <a:lnTo>
                  <a:pt x="446913" y="374650"/>
                </a:lnTo>
                <a:lnTo>
                  <a:pt x="447801" y="374650"/>
                </a:lnTo>
                <a:lnTo>
                  <a:pt x="434467" y="383540"/>
                </a:lnTo>
                <a:lnTo>
                  <a:pt x="435228" y="383540"/>
                </a:lnTo>
                <a:lnTo>
                  <a:pt x="421513" y="391160"/>
                </a:lnTo>
                <a:lnTo>
                  <a:pt x="422148" y="391160"/>
                </a:lnTo>
                <a:lnTo>
                  <a:pt x="407035" y="398780"/>
                </a:lnTo>
                <a:lnTo>
                  <a:pt x="407416" y="398780"/>
                </a:lnTo>
                <a:lnTo>
                  <a:pt x="391287" y="405130"/>
                </a:lnTo>
                <a:lnTo>
                  <a:pt x="429387" y="405130"/>
                </a:lnTo>
                <a:lnTo>
                  <a:pt x="442975" y="397510"/>
                </a:lnTo>
                <a:lnTo>
                  <a:pt x="443738" y="396240"/>
                </a:lnTo>
                <a:lnTo>
                  <a:pt x="457073" y="387350"/>
                </a:lnTo>
                <a:lnTo>
                  <a:pt x="457962" y="386080"/>
                </a:lnTo>
                <a:lnTo>
                  <a:pt x="468375" y="375920"/>
                </a:lnTo>
                <a:lnTo>
                  <a:pt x="469392" y="374650"/>
                </a:lnTo>
                <a:lnTo>
                  <a:pt x="475170" y="365760"/>
                </a:lnTo>
                <a:lnTo>
                  <a:pt x="456311" y="365760"/>
                </a:lnTo>
                <a:lnTo>
                  <a:pt x="456827" y="364977"/>
                </a:lnTo>
                <a:close/>
              </a:path>
              <a:path w="496570" h="435610">
                <a:moveTo>
                  <a:pt x="317119" y="22860"/>
                </a:moveTo>
                <a:lnTo>
                  <a:pt x="283083" y="22860"/>
                </a:lnTo>
                <a:lnTo>
                  <a:pt x="267970" y="29210"/>
                </a:lnTo>
                <a:lnTo>
                  <a:pt x="252729" y="35560"/>
                </a:lnTo>
                <a:lnTo>
                  <a:pt x="252349" y="36830"/>
                </a:lnTo>
                <a:lnTo>
                  <a:pt x="236854" y="44450"/>
                </a:lnTo>
                <a:lnTo>
                  <a:pt x="221996" y="53340"/>
                </a:lnTo>
                <a:lnTo>
                  <a:pt x="221488" y="53340"/>
                </a:lnTo>
                <a:lnTo>
                  <a:pt x="207899" y="62230"/>
                </a:lnTo>
                <a:lnTo>
                  <a:pt x="193801" y="71120"/>
                </a:lnTo>
                <a:lnTo>
                  <a:pt x="193294" y="71120"/>
                </a:lnTo>
                <a:lnTo>
                  <a:pt x="181483" y="81280"/>
                </a:lnTo>
                <a:lnTo>
                  <a:pt x="181101" y="81280"/>
                </a:lnTo>
                <a:lnTo>
                  <a:pt x="170688" y="90170"/>
                </a:lnTo>
                <a:lnTo>
                  <a:pt x="170434" y="91440"/>
                </a:lnTo>
                <a:lnTo>
                  <a:pt x="160147" y="100330"/>
                </a:lnTo>
                <a:lnTo>
                  <a:pt x="152146" y="111760"/>
                </a:lnTo>
                <a:lnTo>
                  <a:pt x="151765" y="111760"/>
                </a:lnTo>
                <a:lnTo>
                  <a:pt x="145288" y="121920"/>
                </a:lnTo>
                <a:lnTo>
                  <a:pt x="144906" y="121920"/>
                </a:lnTo>
                <a:lnTo>
                  <a:pt x="139446" y="133350"/>
                </a:lnTo>
                <a:lnTo>
                  <a:pt x="139446" y="134620"/>
                </a:lnTo>
                <a:lnTo>
                  <a:pt x="134366" y="146050"/>
                </a:lnTo>
                <a:lnTo>
                  <a:pt x="127550" y="189230"/>
                </a:lnTo>
                <a:lnTo>
                  <a:pt x="126619" y="203200"/>
                </a:lnTo>
                <a:lnTo>
                  <a:pt x="126492" y="300990"/>
                </a:lnTo>
                <a:lnTo>
                  <a:pt x="128524" y="313690"/>
                </a:lnTo>
                <a:lnTo>
                  <a:pt x="131699" y="326390"/>
                </a:lnTo>
                <a:lnTo>
                  <a:pt x="135381" y="339090"/>
                </a:lnTo>
                <a:lnTo>
                  <a:pt x="135509" y="339090"/>
                </a:lnTo>
                <a:lnTo>
                  <a:pt x="139953" y="351790"/>
                </a:lnTo>
                <a:lnTo>
                  <a:pt x="144652" y="363220"/>
                </a:lnTo>
                <a:lnTo>
                  <a:pt x="145034" y="364490"/>
                </a:lnTo>
                <a:lnTo>
                  <a:pt x="150749" y="374650"/>
                </a:lnTo>
                <a:lnTo>
                  <a:pt x="151002" y="374650"/>
                </a:lnTo>
                <a:lnTo>
                  <a:pt x="157479" y="384810"/>
                </a:lnTo>
                <a:lnTo>
                  <a:pt x="157734" y="386080"/>
                </a:lnTo>
                <a:lnTo>
                  <a:pt x="164211" y="394970"/>
                </a:lnTo>
                <a:lnTo>
                  <a:pt x="182752" y="394970"/>
                </a:lnTo>
                <a:lnTo>
                  <a:pt x="175133" y="386080"/>
                </a:lnTo>
                <a:lnTo>
                  <a:pt x="175387" y="386080"/>
                </a:lnTo>
                <a:lnTo>
                  <a:pt x="169835" y="378460"/>
                </a:lnTo>
                <a:lnTo>
                  <a:pt x="169291" y="378460"/>
                </a:lnTo>
                <a:lnTo>
                  <a:pt x="163533" y="368300"/>
                </a:lnTo>
                <a:lnTo>
                  <a:pt x="162941" y="368300"/>
                </a:lnTo>
                <a:lnTo>
                  <a:pt x="157860" y="358140"/>
                </a:lnTo>
                <a:lnTo>
                  <a:pt x="157606" y="358140"/>
                </a:lnTo>
                <a:lnTo>
                  <a:pt x="152908" y="346710"/>
                </a:lnTo>
                <a:lnTo>
                  <a:pt x="149148" y="335280"/>
                </a:lnTo>
                <a:lnTo>
                  <a:pt x="148844" y="335280"/>
                </a:lnTo>
                <a:lnTo>
                  <a:pt x="145288" y="322580"/>
                </a:lnTo>
                <a:lnTo>
                  <a:pt x="142430" y="311150"/>
                </a:lnTo>
                <a:lnTo>
                  <a:pt x="142240" y="311150"/>
                </a:lnTo>
                <a:lnTo>
                  <a:pt x="140462" y="299720"/>
                </a:lnTo>
                <a:lnTo>
                  <a:pt x="140462" y="203200"/>
                </a:lnTo>
                <a:lnTo>
                  <a:pt x="141477" y="189230"/>
                </a:lnTo>
                <a:lnTo>
                  <a:pt x="142032" y="179070"/>
                </a:lnTo>
                <a:lnTo>
                  <a:pt x="142113" y="176530"/>
                </a:lnTo>
                <a:lnTo>
                  <a:pt x="142240" y="175260"/>
                </a:lnTo>
                <a:lnTo>
                  <a:pt x="144652" y="162560"/>
                </a:lnTo>
                <a:lnTo>
                  <a:pt x="147154" y="151130"/>
                </a:lnTo>
                <a:lnTo>
                  <a:pt x="147447" y="149860"/>
                </a:lnTo>
                <a:lnTo>
                  <a:pt x="147616" y="149860"/>
                </a:lnTo>
                <a:lnTo>
                  <a:pt x="152019" y="139700"/>
                </a:lnTo>
                <a:lnTo>
                  <a:pt x="157352" y="128270"/>
                </a:lnTo>
                <a:lnTo>
                  <a:pt x="157781" y="128270"/>
                </a:lnTo>
                <a:lnTo>
                  <a:pt x="163449" y="119380"/>
                </a:lnTo>
                <a:lnTo>
                  <a:pt x="163068" y="119380"/>
                </a:lnTo>
                <a:lnTo>
                  <a:pt x="170942" y="109220"/>
                </a:lnTo>
                <a:lnTo>
                  <a:pt x="171529" y="109220"/>
                </a:lnTo>
                <a:lnTo>
                  <a:pt x="180086" y="100330"/>
                </a:lnTo>
                <a:lnTo>
                  <a:pt x="181133" y="100330"/>
                </a:lnTo>
                <a:lnTo>
                  <a:pt x="190246" y="91440"/>
                </a:lnTo>
                <a:lnTo>
                  <a:pt x="189992" y="91440"/>
                </a:lnTo>
                <a:lnTo>
                  <a:pt x="201802" y="82550"/>
                </a:lnTo>
                <a:lnTo>
                  <a:pt x="201422" y="82550"/>
                </a:lnTo>
                <a:lnTo>
                  <a:pt x="215392" y="73660"/>
                </a:lnTo>
                <a:lnTo>
                  <a:pt x="228980" y="64770"/>
                </a:lnTo>
                <a:lnTo>
                  <a:pt x="228600" y="64770"/>
                </a:lnTo>
                <a:lnTo>
                  <a:pt x="243331" y="55880"/>
                </a:lnTo>
                <a:lnTo>
                  <a:pt x="245527" y="55880"/>
                </a:lnTo>
                <a:lnTo>
                  <a:pt x="258699" y="48260"/>
                </a:lnTo>
                <a:lnTo>
                  <a:pt x="258318" y="48260"/>
                </a:lnTo>
                <a:lnTo>
                  <a:pt x="273430" y="41910"/>
                </a:lnTo>
                <a:lnTo>
                  <a:pt x="288417" y="35560"/>
                </a:lnTo>
                <a:lnTo>
                  <a:pt x="303402" y="27940"/>
                </a:lnTo>
                <a:lnTo>
                  <a:pt x="302768" y="27940"/>
                </a:lnTo>
                <a:lnTo>
                  <a:pt x="317119" y="22860"/>
                </a:lnTo>
                <a:close/>
              </a:path>
              <a:path w="496570" h="435610">
                <a:moveTo>
                  <a:pt x="168910" y="377190"/>
                </a:moveTo>
                <a:lnTo>
                  <a:pt x="169291" y="378460"/>
                </a:lnTo>
                <a:lnTo>
                  <a:pt x="169835" y="378460"/>
                </a:lnTo>
                <a:lnTo>
                  <a:pt x="168910" y="377190"/>
                </a:lnTo>
                <a:close/>
              </a:path>
              <a:path w="496570" h="435610">
                <a:moveTo>
                  <a:pt x="162814" y="367030"/>
                </a:moveTo>
                <a:lnTo>
                  <a:pt x="162941" y="368300"/>
                </a:lnTo>
                <a:lnTo>
                  <a:pt x="163533" y="368300"/>
                </a:lnTo>
                <a:lnTo>
                  <a:pt x="162814" y="367030"/>
                </a:lnTo>
                <a:close/>
              </a:path>
              <a:path w="496570" h="435610">
                <a:moveTo>
                  <a:pt x="457326" y="364490"/>
                </a:moveTo>
                <a:lnTo>
                  <a:pt x="456827" y="364977"/>
                </a:lnTo>
                <a:lnTo>
                  <a:pt x="456311" y="365760"/>
                </a:lnTo>
                <a:lnTo>
                  <a:pt x="457326" y="364490"/>
                </a:lnTo>
                <a:close/>
              </a:path>
              <a:path w="496570" h="435610">
                <a:moveTo>
                  <a:pt x="475996" y="364490"/>
                </a:moveTo>
                <a:lnTo>
                  <a:pt x="457326" y="364490"/>
                </a:lnTo>
                <a:lnTo>
                  <a:pt x="456311" y="365760"/>
                </a:lnTo>
                <a:lnTo>
                  <a:pt x="475170" y="365760"/>
                </a:lnTo>
                <a:lnTo>
                  <a:pt x="475996" y="364490"/>
                </a:lnTo>
                <a:close/>
              </a:path>
              <a:path w="496570" h="435610">
                <a:moveTo>
                  <a:pt x="464607" y="353189"/>
                </a:moveTo>
                <a:lnTo>
                  <a:pt x="456827" y="364977"/>
                </a:lnTo>
                <a:lnTo>
                  <a:pt x="457326" y="364490"/>
                </a:lnTo>
                <a:lnTo>
                  <a:pt x="475996" y="364490"/>
                </a:lnTo>
                <a:lnTo>
                  <a:pt x="477647" y="361950"/>
                </a:lnTo>
                <a:lnTo>
                  <a:pt x="481393" y="354330"/>
                </a:lnTo>
                <a:lnTo>
                  <a:pt x="464058" y="354330"/>
                </a:lnTo>
                <a:lnTo>
                  <a:pt x="464607" y="353189"/>
                </a:lnTo>
                <a:close/>
              </a:path>
              <a:path w="496570" h="435610">
                <a:moveTo>
                  <a:pt x="157225" y="356870"/>
                </a:moveTo>
                <a:lnTo>
                  <a:pt x="157606" y="358140"/>
                </a:lnTo>
                <a:lnTo>
                  <a:pt x="157860" y="358140"/>
                </a:lnTo>
                <a:lnTo>
                  <a:pt x="157225" y="356870"/>
                </a:lnTo>
                <a:close/>
              </a:path>
              <a:path w="496570" h="435610">
                <a:moveTo>
                  <a:pt x="464693" y="353060"/>
                </a:moveTo>
                <a:lnTo>
                  <a:pt x="464607" y="353189"/>
                </a:lnTo>
                <a:lnTo>
                  <a:pt x="464058" y="354330"/>
                </a:lnTo>
                <a:lnTo>
                  <a:pt x="464693" y="353060"/>
                </a:lnTo>
                <a:close/>
              </a:path>
              <a:path w="496570" h="435610">
                <a:moveTo>
                  <a:pt x="482017" y="353060"/>
                </a:moveTo>
                <a:lnTo>
                  <a:pt x="464693" y="353060"/>
                </a:lnTo>
                <a:lnTo>
                  <a:pt x="464058" y="354330"/>
                </a:lnTo>
                <a:lnTo>
                  <a:pt x="481393" y="354330"/>
                </a:lnTo>
                <a:lnTo>
                  <a:pt x="482017" y="353060"/>
                </a:lnTo>
                <a:close/>
              </a:path>
              <a:path w="496570" h="435610">
                <a:moveTo>
                  <a:pt x="474979" y="325120"/>
                </a:moveTo>
                <a:lnTo>
                  <a:pt x="470408" y="340360"/>
                </a:lnTo>
                <a:lnTo>
                  <a:pt x="470789" y="340360"/>
                </a:lnTo>
                <a:lnTo>
                  <a:pt x="464607" y="353189"/>
                </a:lnTo>
                <a:lnTo>
                  <a:pt x="464693" y="353060"/>
                </a:lnTo>
                <a:lnTo>
                  <a:pt x="482017" y="353060"/>
                </a:lnTo>
                <a:lnTo>
                  <a:pt x="485140" y="346710"/>
                </a:lnTo>
                <a:lnTo>
                  <a:pt x="485521" y="345440"/>
                </a:lnTo>
                <a:lnTo>
                  <a:pt x="490347" y="330200"/>
                </a:lnTo>
                <a:lnTo>
                  <a:pt x="490600" y="328930"/>
                </a:lnTo>
                <a:lnTo>
                  <a:pt x="491013" y="326390"/>
                </a:lnTo>
                <a:lnTo>
                  <a:pt x="474852" y="326390"/>
                </a:lnTo>
                <a:lnTo>
                  <a:pt x="474979" y="325120"/>
                </a:lnTo>
                <a:close/>
              </a:path>
              <a:path w="496570" h="435610">
                <a:moveTo>
                  <a:pt x="148717" y="334010"/>
                </a:moveTo>
                <a:lnTo>
                  <a:pt x="148844" y="335280"/>
                </a:lnTo>
                <a:lnTo>
                  <a:pt x="149148" y="335280"/>
                </a:lnTo>
                <a:lnTo>
                  <a:pt x="148717" y="334010"/>
                </a:lnTo>
                <a:close/>
              </a:path>
              <a:path w="496570" h="435610">
                <a:moveTo>
                  <a:pt x="494004" y="307340"/>
                </a:moveTo>
                <a:lnTo>
                  <a:pt x="478027" y="307340"/>
                </a:lnTo>
                <a:lnTo>
                  <a:pt x="477900" y="308610"/>
                </a:lnTo>
                <a:lnTo>
                  <a:pt x="474852" y="326390"/>
                </a:lnTo>
                <a:lnTo>
                  <a:pt x="491013" y="326390"/>
                </a:lnTo>
                <a:lnTo>
                  <a:pt x="493902" y="308610"/>
                </a:lnTo>
                <a:lnTo>
                  <a:pt x="494004" y="307340"/>
                </a:lnTo>
                <a:close/>
              </a:path>
              <a:path w="496570" h="435610">
                <a:moveTo>
                  <a:pt x="142113" y="309880"/>
                </a:moveTo>
                <a:lnTo>
                  <a:pt x="142240" y="311150"/>
                </a:lnTo>
                <a:lnTo>
                  <a:pt x="142430" y="311150"/>
                </a:lnTo>
                <a:lnTo>
                  <a:pt x="142113" y="309880"/>
                </a:lnTo>
                <a:close/>
              </a:path>
              <a:path w="496570" h="435610">
                <a:moveTo>
                  <a:pt x="477960" y="307745"/>
                </a:moveTo>
                <a:lnTo>
                  <a:pt x="477816" y="308610"/>
                </a:lnTo>
                <a:lnTo>
                  <a:pt x="477960" y="307745"/>
                </a:lnTo>
                <a:close/>
              </a:path>
              <a:path w="496570" h="435610">
                <a:moveTo>
                  <a:pt x="494186" y="179070"/>
                </a:moveTo>
                <a:lnTo>
                  <a:pt x="478027" y="179070"/>
                </a:lnTo>
                <a:lnTo>
                  <a:pt x="480568" y="199390"/>
                </a:lnTo>
                <a:lnTo>
                  <a:pt x="480441" y="266700"/>
                </a:lnTo>
                <a:lnTo>
                  <a:pt x="479298" y="288290"/>
                </a:lnTo>
                <a:lnTo>
                  <a:pt x="477960" y="307745"/>
                </a:lnTo>
                <a:lnTo>
                  <a:pt x="478027" y="307340"/>
                </a:lnTo>
                <a:lnTo>
                  <a:pt x="494004" y="307340"/>
                </a:lnTo>
                <a:lnTo>
                  <a:pt x="495426" y="289560"/>
                </a:lnTo>
                <a:lnTo>
                  <a:pt x="496443" y="266700"/>
                </a:lnTo>
                <a:lnTo>
                  <a:pt x="496316" y="198120"/>
                </a:lnTo>
                <a:lnTo>
                  <a:pt x="494186" y="179070"/>
                </a:lnTo>
                <a:close/>
              </a:path>
              <a:path w="496570" h="435610">
                <a:moveTo>
                  <a:pt x="480441" y="265430"/>
                </a:moveTo>
                <a:lnTo>
                  <a:pt x="480377" y="266700"/>
                </a:lnTo>
                <a:lnTo>
                  <a:pt x="480441" y="265430"/>
                </a:lnTo>
                <a:close/>
              </a:path>
              <a:path w="496570" h="435610">
                <a:moveTo>
                  <a:pt x="489775" y="160020"/>
                </a:moveTo>
                <a:lnTo>
                  <a:pt x="472948" y="160020"/>
                </a:lnTo>
                <a:lnTo>
                  <a:pt x="478154" y="180340"/>
                </a:lnTo>
                <a:lnTo>
                  <a:pt x="478027" y="179070"/>
                </a:lnTo>
                <a:lnTo>
                  <a:pt x="494186" y="179070"/>
                </a:lnTo>
                <a:lnTo>
                  <a:pt x="493902" y="176530"/>
                </a:lnTo>
                <a:lnTo>
                  <a:pt x="489775" y="160020"/>
                </a:lnTo>
                <a:close/>
              </a:path>
              <a:path w="496570" h="435610">
                <a:moveTo>
                  <a:pt x="142195" y="176076"/>
                </a:moveTo>
                <a:lnTo>
                  <a:pt x="142113" y="176530"/>
                </a:lnTo>
                <a:lnTo>
                  <a:pt x="142195" y="176076"/>
                </a:lnTo>
                <a:close/>
              </a:path>
              <a:path w="496570" h="435610">
                <a:moveTo>
                  <a:pt x="142343" y="175260"/>
                </a:moveTo>
                <a:lnTo>
                  <a:pt x="142195" y="176076"/>
                </a:lnTo>
                <a:lnTo>
                  <a:pt x="142343" y="175260"/>
                </a:lnTo>
                <a:close/>
              </a:path>
              <a:path w="496570" h="435610">
                <a:moveTo>
                  <a:pt x="477891" y="127000"/>
                </a:moveTo>
                <a:lnTo>
                  <a:pt x="459994" y="127000"/>
                </a:lnTo>
                <a:lnTo>
                  <a:pt x="467233" y="143510"/>
                </a:lnTo>
                <a:lnTo>
                  <a:pt x="466978" y="143510"/>
                </a:lnTo>
                <a:lnTo>
                  <a:pt x="473201" y="161290"/>
                </a:lnTo>
                <a:lnTo>
                  <a:pt x="472948" y="160020"/>
                </a:lnTo>
                <a:lnTo>
                  <a:pt x="489775" y="160020"/>
                </a:lnTo>
                <a:lnTo>
                  <a:pt x="488823" y="156210"/>
                </a:lnTo>
                <a:lnTo>
                  <a:pt x="488569" y="156210"/>
                </a:lnTo>
                <a:lnTo>
                  <a:pt x="482600" y="138430"/>
                </a:lnTo>
                <a:lnTo>
                  <a:pt x="482346" y="137160"/>
                </a:lnTo>
                <a:lnTo>
                  <a:pt x="477891" y="127000"/>
                </a:lnTo>
                <a:close/>
              </a:path>
              <a:path w="496570" h="435610">
                <a:moveTo>
                  <a:pt x="147447" y="149860"/>
                </a:moveTo>
                <a:lnTo>
                  <a:pt x="147066" y="151130"/>
                </a:lnTo>
                <a:lnTo>
                  <a:pt x="147255" y="150692"/>
                </a:lnTo>
                <a:lnTo>
                  <a:pt x="147447" y="149860"/>
                </a:lnTo>
                <a:close/>
              </a:path>
              <a:path w="496570" h="435610">
                <a:moveTo>
                  <a:pt x="147255" y="150692"/>
                </a:moveTo>
                <a:lnTo>
                  <a:pt x="147066" y="151130"/>
                </a:lnTo>
                <a:lnTo>
                  <a:pt x="147255" y="150692"/>
                </a:lnTo>
                <a:close/>
              </a:path>
              <a:path w="496570" h="435610">
                <a:moveTo>
                  <a:pt x="147616" y="149860"/>
                </a:moveTo>
                <a:lnTo>
                  <a:pt x="147447" y="149860"/>
                </a:lnTo>
                <a:lnTo>
                  <a:pt x="147255" y="150692"/>
                </a:lnTo>
                <a:lnTo>
                  <a:pt x="147616" y="149860"/>
                </a:lnTo>
                <a:close/>
              </a:path>
              <a:path w="496570" h="435610">
                <a:moveTo>
                  <a:pt x="157781" y="128270"/>
                </a:moveTo>
                <a:lnTo>
                  <a:pt x="157352" y="128270"/>
                </a:lnTo>
                <a:lnTo>
                  <a:pt x="156972" y="129540"/>
                </a:lnTo>
                <a:lnTo>
                  <a:pt x="157781" y="128270"/>
                </a:lnTo>
                <a:close/>
              </a:path>
              <a:path w="496570" h="435610">
                <a:moveTo>
                  <a:pt x="461433" y="97790"/>
                </a:moveTo>
                <a:lnTo>
                  <a:pt x="441960" y="97790"/>
                </a:lnTo>
                <a:lnTo>
                  <a:pt x="451612" y="113030"/>
                </a:lnTo>
                <a:lnTo>
                  <a:pt x="460501" y="128270"/>
                </a:lnTo>
                <a:lnTo>
                  <a:pt x="459994" y="127000"/>
                </a:lnTo>
                <a:lnTo>
                  <a:pt x="477891" y="127000"/>
                </a:lnTo>
                <a:lnTo>
                  <a:pt x="475106" y="120650"/>
                </a:lnTo>
                <a:lnTo>
                  <a:pt x="474599" y="119380"/>
                </a:lnTo>
                <a:lnTo>
                  <a:pt x="465709" y="104140"/>
                </a:lnTo>
                <a:lnTo>
                  <a:pt x="465454" y="104140"/>
                </a:lnTo>
                <a:lnTo>
                  <a:pt x="461433" y="97790"/>
                </a:lnTo>
                <a:close/>
              </a:path>
              <a:path w="496570" h="435610">
                <a:moveTo>
                  <a:pt x="299847" y="0"/>
                </a:moveTo>
                <a:lnTo>
                  <a:pt x="243077" y="0"/>
                </a:lnTo>
                <a:lnTo>
                  <a:pt x="212471" y="5080"/>
                </a:lnTo>
                <a:lnTo>
                  <a:pt x="211200" y="5080"/>
                </a:lnTo>
                <a:lnTo>
                  <a:pt x="177800" y="15240"/>
                </a:lnTo>
                <a:lnTo>
                  <a:pt x="176656" y="16510"/>
                </a:lnTo>
                <a:lnTo>
                  <a:pt x="135636" y="35560"/>
                </a:lnTo>
                <a:lnTo>
                  <a:pt x="134747" y="35560"/>
                </a:lnTo>
                <a:lnTo>
                  <a:pt x="82550" y="68580"/>
                </a:lnTo>
                <a:lnTo>
                  <a:pt x="82296" y="68580"/>
                </a:lnTo>
                <a:lnTo>
                  <a:pt x="37592" y="99060"/>
                </a:lnTo>
                <a:lnTo>
                  <a:pt x="37338" y="99060"/>
                </a:lnTo>
                <a:lnTo>
                  <a:pt x="0" y="124460"/>
                </a:lnTo>
                <a:lnTo>
                  <a:pt x="46354" y="111760"/>
                </a:lnTo>
                <a:lnTo>
                  <a:pt x="91694" y="82550"/>
                </a:lnTo>
                <a:lnTo>
                  <a:pt x="143764" y="50800"/>
                </a:lnTo>
                <a:lnTo>
                  <a:pt x="142875" y="50800"/>
                </a:lnTo>
                <a:lnTo>
                  <a:pt x="183896" y="31750"/>
                </a:lnTo>
                <a:lnTo>
                  <a:pt x="182879" y="31750"/>
                </a:lnTo>
                <a:lnTo>
                  <a:pt x="216280" y="21590"/>
                </a:lnTo>
                <a:lnTo>
                  <a:pt x="215011" y="21590"/>
                </a:lnTo>
                <a:lnTo>
                  <a:pt x="245618" y="16510"/>
                </a:lnTo>
                <a:lnTo>
                  <a:pt x="297688" y="16510"/>
                </a:lnTo>
                <a:lnTo>
                  <a:pt x="298323" y="15240"/>
                </a:lnTo>
                <a:lnTo>
                  <a:pt x="312674" y="10160"/>
                </a:lnTo>
                <a:lnTo>
                  <a:pt x="312927" y="10160"/>
                </a:lnTo>
                <a:lnTo>
                  <a:pt x="325500" y="6350"/>
                </a:lnTo>
                <a:lnTo>
                  <a:pt x="342011" y="6350"/>
                </a:lnTo>
                <a:lnTo>
                  <a:pt x="322961" y="2540"/>
                </a:lnTo>
                <a:lnTo>
                  <a:pt x="322199" y="2540"/>
                </a:lnTo>
                <a:lnTo>
                  <a:pt x="299847" y="0"/>
                </a:lnTo>
                <a:close/>
              </a:path>
              <a:path w="496570" h="435610">
                <a:moveTo>
                  <a:pt x="171529" y="109220"/>
                </a:moveTo>
                <a:lnTo>
                  <a:pt x="170942" y="109220"/>
                </a:lnTo>
                <a:lnTo>
                  <a:pt x="170306" y="110490"/>
                </a:lnTo>
                <a:lnTo>
                  <a:pt x="171529" y="109220"/>
                </a:lnTo>
                <a:close/>
              </a:path>
              <a:path w="496570" h="435610">
                <a:moveTo>
                  <a:pt x="181133" y="100330"/>
                </a:moveTo>
                <a:lnTo>
                  <a:pt x="180086" y="100330"/>
                </a:lnTo>
                <a:lnTo>
                  <a:pt x="179831" y="101600"/>
                </a:lnTo>
                <a:lnTo>
                  <a:pt x="181133" y="100330"/>
                </a:lnTo>
                <a:close/>
              </a:path>
              <a:path w="496570" h="435610">
                <a:moveTo>
                  <a:pt x="451950" y="83820"/>
                </a:moveTo>
                <a:lnTo>
                  <a:pt x="431165" y="83820"/>
                </a:lnTo>
                <a:lnTo>
                  <a:pt x="442341" y="99060"/>
                </a:lnTo>
                <a:lnTo>
                  <a:pt x="441960" y="97790"/>
                </a:lnTo>
                <a:lnTo>
                  <a:pt x="461433" y="97790"/>
                </a:lnTo>
                <a:lnTo>
                  <a:pt x="455802" y="88900"/>
                </a:lnTo>
                <a:lnTo>
                  <a:pt x="451950" y="83820"/>
                </a:lnTo>
                <a:close/>
              </a:path>
              <a:path w="496570" h="435610">
                <a:moveTo>
                  <a:pt x="431419" y="60960"/>
                </a:moveTo>
                <a:lnTo>
                  <a:pt x="407289" y="60960"/>
                </a:lnTo>
                <a:lnTo>
                  <a:pt x="419862" y="72390"/>
                </a:lnTo>
                <a:lnTo>
                  <a:pt x="419480" y="72390"/>
                </a:lnTo>
                <a:lnTo>
                  <a:pt x="431673" y="85090"/>
                </a:lnTo>
                <a:lnTo>
                  <a:pt x="431165" y="83820"/>
                </a:lnTo>
                <a:lnTo>
                  <a:pt x="451950" y="83820"/>
                </a:lnTo>
                <a:lnTo>
                  <a:pt x="444246" y="73660"/>
                </a:lnTo>
                <a:lnTo>
                  <a:pt x="443738" y="73660"/>
                </a:lnTo>
                <a:lnTo>
                  <a:pt x="431419" y="60960"/>
                </a:lnTo>
                <a:close/>
              </a:path>
              <a:path w="496570" h="435610">
                <a:moveTo>
                  <a:pt x="419722" y="49530"/>
                </a:moveTo>
                <a:lnTo>
                  <a:pt x="395350" y="49530"/>
                </a:lnTo>
                <a:lnTo>
                  <a:pt x="407162" y="60960"/>
                </a:lnTo>
                <a:lnTo>
                  <a:pt x="431038" y="60960"/>
                </a:lnTo>
                <a:lnTo>
                  <a:pt x="419722" y="49530"/>
                </a:lnTo>
                <a:close/>
              </a:path>
              <a:path w="496570" h="435610">
                <a:moveTo>
                  <a:pt x="245527" y="55880"/>
                </a:moveTo>
                <a:lnTo>
                  <a:pt x="243331" y="55880"/>
                </a:lnTo>
                <a:lnTo>
                  <a:pt x="243331" y="57150"/>
                </a:lnTo>
                <a:lnTo>
                  <a:pt x="245527" y="55880"/>
                </a:lnTo>
                <a:close/>
              </a:path>
              <a:path w="496570" h="435610">
                <a:moveTo>
                  <a:pt x="399378" y="33020"/>
                </a:moveTo>
                <a:lnTo>
                  <a:pt x="368808" y="33020"/>
                </a:lnTo>
                <a:lnTo>
                  <a:pt x="382777" y="41910"/>
                </a:lnTo>
                <a:lnTo>
                  <a:pt x="383031" y="41910"/>
                </a:lnTo>
                <a:lnTo>
                  <a:pt x="396621" y="50800"/>
                </a:lnTo>
                <a:lnTo>
                  <a:pt x="395350" y="49530"/>
                </a:lnTo>
                <a:lnTo>
                  <a:pt x="419722" y="49530"/>
                </a:lnTo>
                <a:lnTo>
                  <a:pt x="418465" y="48260"/>
                </a:lnTo>
                <a:lnTo>
                  <a:pt x="406653" y="38100"/>
                </a:lnTo>
                <a:lnTo>
                  <a:pt x="405256" y="36830"/>
                </a:lnTo>
                <a:lnTo>
                  <a:pt x="399378" y="33020"/>
                </a:lnTo>
                <a:close/>
              </a:path>
              <a:path w="496570" h="435610">
                <a:moveTo>
                  <a:pt x="379475" y="21590"/>
                </a:moveTo>
                <a:lnTo>
                  <a:pt x="337693" y="21590"/>
                </a:lnTo>
                <a:lnTo>
                  <a:pt x="355346" y="27940"/>
                </a:lnTo>
                <a:lnTo>
                  <a:pt x="354965" y="27940"/>
                </a:lnTo>
                <a:lnTo>
                  <a:pt x="370077" y="34290"/>
                </a:lnTo>
                <a:lnTo>
                  <a:pt x="368808" y="33020"/>
                </a:lnTo>
                <a:lnTo>
                  <a:pt x="399378" y="33020"/>
                </a:lnTo>
                <a:lnTo>
                  <a:pt x="397419" y="31750"/>
                </a:lnTo>
                <a:lnTo>
                  <a:pt x="382397" y="31750"/>
                </a:lnTo>
                <a:lnTo>
                  <a:pt x="379797" y="21750"/>
                </a:lnTo>
                <a:lnTo>
                  <a:pt x="379475" y="21590"/>
                </a:lnTo>
                <a:close/>
              </a:path>
              <a:path w="496570" h="435610">
                <a:moveTo>
                  <a:pt x="379797" y="21750"/>
                </a:moveTo>
                <a:lnTo>
                  <a:pt x="382397" y="31750"/>
                </a:lnTo>
                <a:lnTo>
                  <a:pt x="392241" y="28393"/>
                </a:lnTo>
                <a:lnTo>
                  <a:pt x="391541" y="27940"/>
                </a:lnTo>
                <a:lnTo>
                  <a:pt x="391795" y="27940"/>
                </a:lnTo>
                <a:lnTo>
                  <a:pt x="383739" y="22860"/>
                </a:lnTo>
                <a:lnTo>
                  <a:pt x="382016" y="22860"/>
                </a:lnTo>
                <a:lnTo>
                  <a:pt x="379797" y="21750"/>
                </a:lnTo>
                <a:close/>
              </a:path>
              <a:path w="496570" h="435610">
                <a:moveTo>
                  <a:pt x="392241" y="28393"/>
                </a:moveTo>
                <a:lnTo>
                  <a:pt x="382397" y="31750"/>
                </a:lnTo>
                <a:lnTo>
                  <a:pt x="397419" y="31750"/>
                </a:lnTo>
                <a:lnTo>
                  <a:pt x="392241" y="28393"/>
                </a:lnTo>
                <a:close/>
              </a:path>
              <a:path w="496570" h="435610">
                <a:moveTo>
                  <a:pt x="386168" y="11810"/>
                </a:moveTo>
                <a:lnTo>
                  <a:pt x="386969" y="12700"/>
                </a:lnTo>
                <a:lnTo>
                  <a:pt x="361315" y="12700"/>
                </a:lnTo>
                <a:lnTo>
                  <a:pt x="376427" y="19050"/>
                </a:lnTo>
                <a:lnTo>
                  <a:pt x="379095" y="19050"/>
                </a:lnTo>
                <a:lnTo>
                  <a:pt x="380402" y="20755"/>
                </a:lnTo>
                <a:lnTo>
                  <a:pt x="391795" y="27940"/>
                </a:lnTo>
                <a:lnTo>
                  <a:pt x="391541" y="27940"/>
                </a:lnTo>
                <a:lnTo>
                  <a:pt x="392241" y="28393"/>
                </a:lnTo>
                <a:lnTo>
                  <a:pt x="393573" y="27940"/>
                </a:lnTo>
                <a:lnTo>
                  <a:pt x="390525" y="16510"/>
                </a:lnTo>
                <a:lnTo>
                  <a:pt x="387858" y="12700"/>
                </a:lnTo>
                <a:lnTo>
                  <a:pt x="386168" y="11810"/>
                </a:lnTo>
                <a:close/>
              </a:path>
              <a:path w="496570" h="435610">
                <a:moveTo>
                  <a:pt x="343280" y="6350"/>
                </a:moveTo>
                <a:lnTo>
                  <a:pt x="325500" y="6350"/>
                </a:lnTo>
                <a:lnTo>
                  <a:pt x="312927" y="10160"/>
                </a:lnTo>
                <a:lnTo>
                  <a:pt x="312674" y="10160"/>
                </a:lnTo>
                <a:lnTo>
                  <a:pt x="298323" y="15240"/>
                </a:lnTo>
                <a:lnTo>
                  <a:pt x="297688" y="16510"/>
                </a:lnTo>
                <a:lnTo>
                  <a:pt x="282955" y="22860"/>
                </a:lnTo>
                <a:lnTo>
                  <a:pt x="316992" y="22860"/>
                </a:lnTo>
                <a:lnTo>
                  <a:pt x="325727" y="20212"/>
                </a:lnTo>
                <a:lnTo>
                  <a:pt x="319913" y="19050"/>
                </a:lnTo>
                <a:lnTo>
                  <a:pt x="320548" y="19050"/>
                </a:lnTo>
                <a:lnTo>
                  <a:pt x="298323" y="16510"/>
                </a:lnTo>
                <a:lnTo>
                  <a:pt x="370382" y="16510"/>
                </a:lnTo>
                <a:lnTo>
                  <a:pt x="361315" y="12700"/>
                </a:lnTo>
                <a:lnTo>
                  <a:pt x="360806" y="12700"/>
                </a:lnTo>
                <a:lnTo>
                  <a:pt x="343280" y="6350"/>
                </a:lnTo>
                <a:close/>
              </a:path>
              <a:path w="496570" h="435610">
                <a:moveTo>
                  <a:pt x="329565" y="19050"/>
                </a:moveTo>
                <a:lnTo>
                  <a:pt x="325727" y="20212"/>
                </a:lnTo>
                <a:lnTo>
                  <a:pt x="338963" y="22860"/>
                </a:lnTo>
                <a:lnTo>
                  <a:pt x="337693" y="21590"/>
                </a:lnTo>
                <a:lnTo>
                  <a:pt x="378460" y="21590"/>
                </a:lnTo>
                <a:lnTo>
                  <a:pt x="377371" y="20682"/>
                </a:lnTo>
                <a:lnTo>
                  <a:pt x="376427" y="20320"/>
                </a:lnTo>
                <a:lnTo>
                  <a:pt x="327533" y="20320"/>
                </a:lnTo>
                <a:lnTo>
                  <a:pt x="329565" y="19050"/>
                </a:lnTo>
                <a:close/>
              </a:path>
              <a:path w="496570" h="435610">
                <a:moveTo>
                  <a:pt x="379368" y="20103"/>
                </a:moveTo>
                <a:lnTo>
                  <a:pt x="379797" y="21750"/>
                </a:lnTo>
                <a:lnTo>
                  <a:pt x="382016" y="22860"/>
                </a:lnTo>
                <a:lnTo>
                  <a:pt x="380402" y="20755"/>
                </a:lnTo>
                <a:lnTo>
                  <a:pt x="379368" y="20103"/>
                </a:lnTo>
                <a:close/>
              </a:path>
              <a:path w="496570" h="435610">
                <a:moveTo>
                  <a:pt x="380402" y="20755"/>
                </a:moveTo>
                <a:lnTo>
                  <a:pt x="382016" y="22860"/>
                </a:lnTo>
                <a:lnTo>
                  <a:pt x="383739" y="22860"/>
                </a:lnTo>
                <a:lnTo>
                  <a:pt x="380402" y="20755"/>
                </a:lnTo>
                <a:close/>
              </a:path>
              <a:path w="496570" h="435610">
                <a:moveTo>
                  <a:pt x="379755" y="21590"/>
                </a:moveTo>
                <a:lnTo>
                  <a:pt x="379475" y="21590"/>
                </a:lnTo>
                <a:lnTo>
                  <a:pt x="379797" y="21750"/>
                </a:lnTo>
                <a:lnTo>
                  <a:pt x="379755" y="21590"/>
                </a:lnTo>
                <a:close/>
              </a:path>
              <a:path w="496570" h="435610">
                <a:moveTo>
                  <a:pt x="377371" y="20682"/>
                </a:moveTo>
                <a:lnTo>
                  <a:pt x="378460" y="21590"/>
                </a:lnTo>
                <a:lnTo>
                  <a:pt x="379729" y="21590"/>
                </a:lnTo>
                <a:lnTo>
                  <a:pt x="377371" y="20682"/>
                </a:lnTo>
                <a:close/>
              </a:path>
              <a:path w="496570" h="435610">
                <a:moveTo>
                  <a:pt x="376936" y="20320"/>
                </a:moveTo>
                <a:lnTo>
                  <a:pt x="377371" y="20682"/>
                </a:lnTo>
                <a:lnTo>
                  <a:pt x="379729" y="21590"/>
                </a:lnTo>
                <a:lnTo>
                  <a:pt x="376936" y="20320"/>
                </a:lnTo>
                <a:close/>
              </a:path>
              <a:path w="496570" h="435610">
                <a:moveTo>
                  <a:pt x="377698" y="19050"/>
                </a:moveTo>
                <a:lnTo>
                  <a:pt x="366775" y="19050"/>
                </a:lnTo>
                <a:lnTo>
                  <a:pt x="372237" y="20320"/>
                </a:lnTo>
                <a:lnTo>
                  <a:pt x="376936" y="20320"/>
                </a:lnTo>
                <a:lnTo>
                  <a:pt x="379729" y="21590"/>
                </a:lnTo>
                <a:lnTo>
                  <a:pt x="379368" y="20103"/>
                </a:lnTo>
                <a:lnTo>
                  <a:pt x="377698" y="19050"/>
                </a:lnTo>
                <a:close/>
              </a:path>
              <a:path w="496570" h="435610">
                <a:moveTo>
                  <a:pt x="379095" y="19050"/>
                </a:moveTo>
                <a:lnTo>
                  <a:pt x="379368" y="20103"/>
                </a:lnTo>
                <a:lnTo>
                  <a:pt x="380402" y="20755"/>
                </a:lnTo>
                <a:lnTo>
                  <a:pt x="379095" y="19050"/>
                </a:lnTo>
                <a:close/>
              </a:path>
              <a:path w="496570" h="435610">
                <a:moveTo>
                  <a:pt x="376936" y="20320"/>
                </a:moveTo>
                <a:lnTo>
                  <a:pt x="376427" y="20320"/>
                </a:lnTo>
                <a:lnTo>
                  <a:pt x="377371" y="20682"/>
                </a:lnTo>
                <a:lnTo>
                  <a:pt x="376936" y="20320"/>
                </a:lnTo>
                <a:close/>
              </a:path>
              <a:path w="496570" h="435610">
                <a:moveTo>
                  <a:pt x="366775" y="19050"/>
                </a:moveTo>
                <a:lnTo>
                  <a:pt x="329565" y="19050"/>
                </a:lnTo>
                <a:lnTo>
                  <a:pt x="327533" y="20320"/>
                </a:lnTo>
                <a:lnTo>
                  <a:pt x="367156" y="20320"/>
                </a:lnTo>
                <a:lnTo>
                  <a:pt x="366775" y="19050"/>
                </a:lnTo>
                <a:close/>
              </a:path>
              <a:path w="496570" h="435610">
                <a:moveTo>
                  <a:pt x="366775" y="19050"/>
                </a:moveTo>
                <a:lnTo>
                  <a:pt x="367156" y="20320"/>
                </a:lnTo>
                <a:lnTo>
                  <a:pt x="372237" y="20320"/>
                </a:lnTo>
                <a:lnTo>
                  <a:pt x="366775" y="19050"/>
                </a:lnTo>
                <a:close/>
              </a:path>
              <a:path w="496570" h="435610">
                <a:moveTo>
                  <a:pt x="329565" y="19050"/>
                </a:moveTo>
                <a:lnTo>
                  <a:pt x="319913" y="19050"/>
                </a:lnTo>
                <a:lnTo>
                  <a:pt x="325727" y="20212"/>
                </a:lnTo>
                <a:lnTo>
                  <a:pt x="329565" y="19050"/>
                </a:lnTo>
                <a:close/>
              </a:path>
              <a:path w="496570" h="435610">
                <a:moveTo>
                  <a:pt x="379095" y="19050"/>
                </a:moveTo>
                <a:lnTo>
                  <a:pt x="377698" y="19050"/>
                </a:lnTo>
                <a:lnTo>
                  <a:pt x="379368" y="20103"/>
                </a:lnTo>
                <a:lnTo>
                  <a:pt x="379095" y="19050"/>
                </a:lnTo>
                <a:close/>
              </a:path>
              <a:path w="496570" h="435610">
                <a:moveTo>
                  <a:pt x="370382" y="16510"/>
                </a:moveTo>
                <a:lnTo>
                  <a:pt x="298323" y="16510"/>
                </a:lnTo>
                <a:lnTo>
                  <a:pt x="320548" y="19050"/>
                </a:lnTo>
                <a:lnTo>
                  <a:pt x="376427" y="19050"/>
                </a:lnTo>
                <a:lnTo>
                  <a:pt x="370382" y="16510"/>
                </a:lnTo>
                <a:close/>
              </a:path>
              <a:path w="496570" h="435610">
                <a:moveTo>
                  <a:pt x="373506" y="6350"/>
                </a:moveTo>
                <a:lnTo>
                  <a:pt x="343280" y="6350"/>
                </a:lnTo>
                <a:lnTo>
                  <a:pt x="360806" y="12700"/>
                </a:lnTo>
                <a:lnTo>
                  <a:pt x="386969" y="12700"/>
                </a:lnTo>
                <a:lnTo>
                  <a:pt x="385445" y="11430"/>
                </a:lnTo>
                <a:lnTo>
                  <a:pt x="385825" y="11430"/>
                </a:lnTo>
                <a:lnTo>
                  <a:pt x="382524" y="8890"/>
                </a:lnTo>
                <a:lnTo>
                  <a:pt x="379349" y="7620"/>
                </a:lnTo>
                <a:lnTo>
                  <a:pt x="378587" y="7620"/>
                </a:lnTo>
                <a:lnTo>
                  <a:pt x="373506" y="6350"/>
                </a:lnTo>
                <a:close/>
              </a:path>
              <a:path w="496570" h="435610">
                <a:moveTo>
                  <a:pt x="385445" y="11430"/>
                </a:moveTo>
                <a:lnTo>
                  <a:pt x="386969" y="12700"/>
                </a:lnTo>
                <a:lnTo>
                  <a:pt x="386168" y="11810"/>
                </a:lnTo>
                <a:lnTo>
                  <a:pt x="385445" y="11430"/>
                </a:lnTo>
                <a:close/>
              </a:path>
              <a:path w="496570" h="435610">
                <a:moveTo>
                  <a:pt x="385825" y="11430"/>
                </a:moveTo>
                <a:lnTo>
                  <a:pt x="385445" y="11430"/>
                </a:lnTo>
                <a:lnTo>
                  <a:pt x="386168" y="11810"/>
                </a:lnTo>
                <a:lnTo>
                  <a:pt x="385825" y="1143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68123" y="4963667"/>
            <a:ext cx="504190" cy="287655"/>
          </a:xfrm>
          <a:custGeom>
            <a:avLst/>
            <a:gdLst/>
            <a:ahLst/>
            <a:cxnLst/>
            <a:rect l="l" t="t" r="r" b="b"/>
            <a:pathLst>
              <a:path w="504190" h="287654">
                <a:moveTo>
                  <a:pt x="189363" y="281554"/>
                </a:moveTo>
                <a:lnTo>
                  <a:pt x="195638" y="286003"/>
                </a:lnTo>
                <a:lnTo>
                  <a:pt x="203512" y="287527"/>
                </a:lnTo>
                <a:lnTo>
                  <a:pt x="204531" y="286257"/>
                </a:lnTo>
                <a:lnTo>
                  <a:pt x="200718" y="286257"/>
                </a:lnTo>
                <a:lnTo>
                  <a:pt x="198559" y="285622"/>
                </a:lnTo>
                <a:lnTo>
                  <a:pt x="197543" y="285114"/>
                </a:lnTo>
                <a:lnTo>
                  <a:pt x="194622" y="283717"/>
                </a:lnTo>
                <a:lnTo>
                  <a:pt x="189923" y="281812"/>
                </a:lnTo>
                <a:lnTo>
                  <a:pt x="189363" y="281554"/>
                </a:lnTo>
                <a:close/>
              </a:path>
              <a:path w="504190" h="287654">
                <a:moveTo>
                  <a:pt x="131237" y="221868"/>
                </a:moveTo>
                <a:lnTo>
                  <a:pt x="116136" y="221868"/>
                </a:lnTo>
                <a:lnTo>
                  <a:pt x="139885" y="240156"/>
                </a:lnTo>
                <a:lnTo>
                  <a:pt x="159824" y="256539"/>
                </a:lnTo>
                <a:lnTo>
                  <a:pt x="175699" y="270509"/>
                </a:lnTo>
                <a:lnTo>
                  <a:pt x="175953" y="270636"/>
                </a:lnTo>
                <a:lnTo>
                  <a:pt x="188145" y="280669"/>
                </a:lnTo>
                <a:lnTo>
                  <a:pt x="189363" y="281554"/>
                </a:lnTo>
                <a:lnTo>
                  <a:pt x="189923" y="281812"/>
                </a:lnTo>
                <a:lnTo>
                  <a:pt x="195257" y="283971"/>
                </a:lnTo>
                <a:lnTo>
                  <a:pt x="197543" y="285114"/>
                </a:lnTo>
                <a:lnTo>
                  <a:pt x="198559" y="285622"/>
                </a:lnTo>
                <a:lnTo>
                  <a:pt x="200718" y="286257"/>
                </a:lnTo>
                <a:lnTo>
                  <a:pt x="195523" y="277875"/>
                </a:lnTo>
                <a:lnTo>
                  <a:pt x="195003" y="277875"/>
                </a:lnTo>
                <a:lnTo>
                  <a:pt x="195130" y="277240"/>
                </a:lnTo>
                <a:lnTo>
                  <a:pt x="195749" y="277240"/>
                </a:lnTo>
                <a:lnTo>
                  <a:pt x="202788" y="271253"/>
                </a:lnTo>
                <a:lnTo>
                  <a:pt x="200718" y="270509"/>
                </a:lnTo>
                <a:lnTo>
                  <a:pt x="203372" y="270509"/>
                </a:lnTo>
                <a:lnTo>
                  <a:pt x="199596" y="267588"/>
                </a:lnTo>
                <a:lnTo>
                  <a:pt x="198342" y="267080"/>
                </a:lnTo>
                <a:lnTo>
                  <a:pt x="197670" y="267080"/>
                </a:lnTo>
                <a:lnTo>
                  <a:pt x="196146" y="266191"/>
                </a:lnTo>
                <a:lnTo>
                  <a:pt x="196336" y="266191"/>
                </a:lnTo>
                <a:lnTo>
                  <a:pt x="190050" y="262000"/>
                </a:lnTo>
                <a:lnTo>
                  <a:pt x="189796" y="261873"/>
                </a:lnTo>
                <a:lnTo>
                  <a:pt x="179586" y="255523"/>
                </a:lnTo>
                <a:lnTo>
                  <a:pt x="168529" y="248411"/>
                </a:lnTo>
                <a:lnTo>
                  <a:pt x="155506" y="239775"/>
                </a:lnTo>
                <a:lnTo>
                  <a:pt x="131237" y="221868"/>
                </a:lnTo>
                <a:close/>
              </a:path>
              <a:path w="504190" h="287654">
                <a:moveTo>
                  <a:pt x="202788" y="271253"/>
                </a:moveTo>
                <a:lnTo>
                  <a:pt x="195344" y="277586"/>
                </a:lnTo>
                <a:lnTo>
                  <a:pt x="200718" y="286257"/>
                </a:lnTo>
                <a:lnTo>
                  <a:pt x="204531" y="286257"/>
                </a:lnTo>
                <a:lnTo>
                  <a:pt x="211767" y="277240"/>
                </a:lnTo>
                <a:lnTo>
                  <a:pt x="206649" y="272287"/>
                </a:lnTo>
                <a:lnTo>
                  <a:pt x="205671" y="272287"/>
                </a:lnTo>
                <a:lnTo>
                  <a:pt x="202788" y="271253"/>
                </a:lnTo>
                <a:close/>
              </a:path>
              <a:path w="504190" h="287654">
                <a:moveTo>
                  <a:pt x="194622" y="283717"/>
                </a:moveTo>
                <a:lnTo>
                  <a:pt x="195153" y="283971"/>
                </a:lnTo>
                <a:lnTo>
                  <a:pt x="194622" y="283717"/>
                </a:lnTo>
                <a:close/>
              </a:path>
              <a:path w="504190" h="287654">
                <a:moveTo>
                  <a:pt x="194629" y="283717"/>
                </a:moveTo>
                <a:lnTo>
                  <a:pt x="195257" y="283971"/>
                </a:lnTo>
                <a:lnTo>
                  <a:pt x="194629" y="283717"/>
                </a:lnTo>
                <a:close/>
              </a:path>
              <a:path w="504190" h="287654">
                <a:moveTo>
                  <a:pt x="77355" y="193234"/>
                </a:moveTo>
                <a:lnTo>
                  <a:pt x="81084" y="198373"/>
                </a:lnTo>
                <a:lnTo>
                  <a:pt x="81846" y="199262"/>
                </a:lnTo>
                <a:lnTo>
                  <a:pt x="89212" y="207009"/>
                </a:lnTo>
                <a:lnTo>
                  <a:pt x="89339" y="207009"/>
                </a:lnTo>
                <a:lnTo>
                  <a:pt x="98483" y="216280"/>
                </a:lnTo>
                <a:lnTo>
                  <a:pt x="108516" y="224535"/>
                </a:lnTo>
                <a:lnTo>
                  <a:pt x="119565" y="233933"/>
                </a:lnTo>
                <a:lnTo>
                  <a:pt x="133408" y="243966"/>
                </a:lnTo>
                <a:lnTo>
                  <a:pt x="145854" y="253364"/>
                </a:lnTo>
                <a:lnTo>
                  <a:pt x="159189" y="262254"/>
                </a:lnTo>
                <a:lnTo>
                  <a:pt x="170492" y="269493"/>
                </a:lnTo>
                <a:lnTo>
                  <a:pt x="181033" y="276097"/>
                </a:lnTo>
                <a:lnTo>
                  <a:pt x="188272" y="281050"/>
                </a:lnTo>
                <a:lnTo>
                  <a:pt x="189363" y="281554"/>
                </a:lnTo>
                <a:lnTo>
                  <a:pt x="188145" y="280669"/>
                </a:lnTo>
                <a:lnTo>
                  <a:pt x="175953" y="270636"/>
                </a:lnTo>
                <a:lnTo>
                  <a:pt x="175699" y="270509"/>
                </a:lnTo>
                <a:lnTo>
                  <a:pt x="159570" y="256412"/>
                </a:lnTo>
                <a:lnTo>
                  <a:pt x="139631" y="240029"/>
                </a:lnTo>
                <a:lnTo>
                  <a:pt x="116301" y="221995"/>
                </a:lnTo>
                <a:lnTo>
                  <a:pt x="77355" y="193234"/>
                </a:lnTo>
                <a:close/>
              </a:path>
              <a:path w="504190" h="287654">
                <a:moveTo>
                  <a:pt x="195130" y="277240"/>
                </a:moveTo>
                <a:lnTo>
                  <a:pt x="195003" y="277875"/>
                </a:lnTo>
                <a:lnTo>
                  <a:pt x="195344" y="277586"/>
                </a:lnTo>
                <a:lnTo>
                  <a:pt x="195130" y="277240"/>
                </a:lnTo>
                <a:close/>
              </a:path>
              <a:path w="504190" h="287654">
                <a:moveTo>
                  <a:pt x="195344" y="277586"/>
                </a:moveTo>
                <a:lnTo>
                  <a:pt x="195003" y="277875"/>
                </a:lnTo>
                <a:lnTo>
                  <a:pt x="195523" y="277875"/>
                </a:lnTo>
                <a:lnTo>
                  <a:pt x="195344" y="277586"/>
                </a:lnTo>
                <a:close/>
              </a:path>
              <a:path w="504190" h="287654">
                <a:moveTo>
                  <a:pt x="195749" y="277240"/>
                </a:moveTo>
                <a:lnTo>
                  <a:pt x="195130" y="277240"/>
                </a:lnTo>
                <a:lnTo>
                  <a:pt x="195344" y="277586"/>
                </a:lnTo>
                <a:lnTo>
                  <a:pt x="195749" y="277240"/>
                </a:lnTo>
                <a:close/>
              </a:path>
              <a:path w="504190" h="287654">
                <a:moveTo>
                  <a:pt x="180779" y="275970"/>
                </a:moveTo>
                <a:lnTo>
                  <a:pt x="180966" y="276097"/>
                </a:lnTo>
                <a:lnTo>
                  <a:pt x="180779" y="275970"/>
                </a:lnTo>
                <a:close/>
              </a:path>
              <a:path w="504190" h="287654">
                <a:moveTo>
                  <a:pt x="203372" y="270509"/>
                </a:moveTo>
                <a:lnTo>
                  <a:pt x="200718" y="270509"/>
                </a:lnTo>
                <a:lnTo>
                  <a:pt x="203512" y="270636"/>
                </a:lnTo>
                <a:lnTo>
                  <a:pt x="202788" y="271253"/>
                </a:lnTo>
                <a:lnTo>
                  <a:pt x="205671" y="272287"/>
                </a:lnTo>
                <a:lnTo>
                  <a:pt x="203372" y="270509"/>
                </a:lnTo>
                <a:close/>
              </a:path>
              <a:path w="504190" h="287654">
                <a:moveTo>
                  <a:pt x="199596" y="267588"/>
                </a:moveTo>
                <a:lnTo>
                  <a:pt x="205671" y="272287"/>
                </a:lnTo>
                <a:lnTo>
                  <a:pt x="206649" y="272287"/>
                </a:lnTo>
                <a:lnTo>
                  <a:pt x="203893" y="269620"/>
                </a:lnTo>
                <a:lnTo>
                  <a:pt x="202115" y="268731"/>
                </a:lnTo>
                <a:lnTo>
                  <a:pt x="201480" y="268350"/>
                </a:lnTo>
                <a:lnTo>
                  <a:pt x="199596" y="267588"/>
                </a:lnTo>
                <a:close/>
              </a:path>
              <a:path w="504190" h="287654">
                <a:moveTo>
                  <a:pt x="200718" y="270509"/>
                </a:moveTo>
                <a:lnTo>
                  <a:pt x="202788" y="271253"/>
                </a:lnTo>
                <a:lnTo>
                  <a:pt x="203512" y="270636"/>
                </a:lnTo>
                <a:lnTo>
                  <a:pt x="200718" y="270509"/>
                </a:lnTo>
                <a:close/>
              </a:path>
              <a:path w="504190" h="287654">
                <a:moveTo>
                  <a:pt x="203974" y="269620"/>
                </a:moveTo>
                <a:lnTo>
                  <a:pt x="205036" y="270128"/>
                </a:lnTo>
                <a:lnTo>
                  <a:pt x="203974" y="269620"/>
                </a:lnTo>
                <a:close/>
              </a:path>
              <a:path w="504190" h="287654">
                <a:moveTo>
                  <a:pt x="184764" y="255396"/>
                </a:moveTo>
                <a:lnTo>
                  <a:pt x="179382" y="255396"/>
                </a:lnTo>
                <a:lnTo>
                  <a:pt x="189796" y="261873"/>
                </a:lnTo>
                <a:lnTo>
                  <a:pt x="190050" y="262000"/>
                </a:lnTo>
                <a:lnTo>
                  <a:pt x="196631" y="266388"/>
                </a:lnTo>
                <a:lnTo>
                  <a:pt x="199596" y="267588"/>
                </a:lnTo>
                <a:lnTo>
                  <a:pt x="199268" y="267334"/>
                </a:lnTo>
                <a:lnTo>
                  <a:pt x="187156" y="257428"/>
                </a:lnTo>
                <a:lnTo>
                  <a:pt x="184764" y="255396"/>
                </a:lnTo>
                <a:close/>
              </a:path>
              <a:path w="504190" h="287654">
                <a:moveTo>
                  <a:pt x="198940" y="267080"/>
                </a:moveTo>
                <a:lnTo>
                  <a:pt x="199194" y="267334"/>
                </a:lnTo>
                <a:lnTo>
                  <a:pt x="198940" y="267080"/>
                </a:lnTo>
                <a:close/>
              </a:path>
              <a:path w="504190" h="287654">
                <a:moveTo>
                  <a:pt x="196146" y="266191"/>
                </a:moveTo>
                <a:lnTo>
                  <a:pt x="197670" y="267080"/>
                </a:lnTo>
                <a:lnTo>
                  <a:pt x="196631" y="266388"/>
                </a:lnTo>
                <a:lnTo>
                  <a:pt x="196146" y="266191"/>
                </a:lnTo>
                <a:close/>
              </a:path>
              <a:path w="504190" h="287654">
                <a:moveTo>
                  <a:pt x="196631" y="266388"/>
                </a:moveTo>
                <a:lnTo>
                  <a:pt x="197670" y="267080"/>
                </a:lnTo>
                <a:lnTo>
                  <a:pt x="198342" y="267080"/>
                </a:lnTo>
                <a:lnTo>
                  <a:pt x="196631" y="266388"/>
                </a:lnTo>
                <a:close/>
              </a:path>
              <a:path w="504190" h="287654">
                <a:moveTo>
                  <a:pt x="196336" y="266191"/>
                </a:moveTo>
                <a:lnTo>
                  <a:pt x="196146" y="266191"/>
                </a:lnTo>
                <a:lnTo>
                  <a:pt x="196631" y="266388"/>
                </a:lnTo>
                <a:lnTo>
                  <a:pt x="196336" y="266191"/>
                </a:lnTo>
                <a:close/>
              </a:path>
              <a:path w="504190" h="287654">
                <a:moveTo>
                  <a:pt x="187002" y="257301"/>
                </a:moveTo>
                <a:lnTo>
                  <a:pt x="187129" y="257428"/>
                </a:lnTo>
                <a:lnTo>
                  <a:pt x="187002" y="257301"/>
                </a:lnTo>
                <a:close/>
              </a:path>
              <a:path w="504190" h="287654">
                <a:moveTo>
                  <a:pt x="159570" y="256412"/>
                </a:moveTo>
                <a:lnTo>
                  <a:pt x="159715" y="256539"/>
                </a:lnTo>
                <a:lnTo>
                  <a:pt x="159570" y="256412"/>
                </a:lnTo>
                <a:close/>
              </a:path>
              <a:path w="504190" h="287654">
                <a:moveTo>
                  <a:pt x="159669" y="256412"/>
                </a:moveTo>
                <a:lnTo>
                  <a:pt x="159824" y="256539"/>
                </a:lnTo>
                <a:lnTo>
                  <a:pt x="159669" y="256412"/>
                </a:lnTo>
                <a:close/>
              </a:path>
              <a:path w="504190" h="287654">
                <a:moveTo>
                  <a:pt x="176489" y="248284"/>
                </a:moveTo>
                <a:lnTo>
                  <a:pt x="168333" y="248284"/>
                </a:lnTo>
                <a:lnTo>
                  <a:pt x="179509" y="255523"/>
                </a:lnTo>
                <a:lnTo>
                  <a:pt x="179382" y="255396"/>
                </a:lnTo>
                <a:lnTo>
                  <a:pt x="184764" y="255396"/>
                </a:lnTo>
                <a:lnTo>
                  <a:pt x="176489" y="248284"/>
                </a:lnTo>
                <a:close/>
              </a:path>
              <a:path w="504190" h="287654">
                <a:moveTo>
                  <a:pt x="179382" y="255396"/>
                </a:moveTo>
                <a:lnTo>
                  <a:pt x="179509" y="255523"/>
                </a:lnTo>
                <a:lnTo>
                  <a:pt x="179382" y="255396"/>
                </a:lnTo>
                <a:close/>
              </a:path>
              <a:path w="504190" h="287654">
                <a:moveTo>
                  <a:pt x="142968" y="220852"/>
                </a:moveTo>
                <a:lnTo>
                  <a:pt x="129852" y="220852"/>
                </a:lnTo>
                <a:lnTo>
                  <a:pt x="155760" y="239902"/>
                </a:lnTo>
                <a:lnTo>
                  <a:pt x="168460" y="248411"/>
                </a:lnTo>
                <a:lnTo>
                  <a:pt x="168333" y="248284"/>
                </a:lnTo>
                <a:lnTo>
                  <a:pt x="176489" y="248284"/>
                </a:lnTo>
                <a:lnTo>
                  <a:pt x="170873" y="243458"/>
                </a:lnTo>
                <a:lnTo>
                  <a:pt x="150553" y="226694"/>
                </a:lnTo>
                <a:lnTo>
                  <a:pt x="150299" y="226567"/>
                </a:lnTo>
                <a:lnTo>
                  <a:pt x="142968" y="220852"/>
                </a:lnTo>
                <a:close/>
              </a:path>
              <a:path w="504190" h="287654">
                <a:moveTo>
                  <a:pt x="168333" y="248284"/>
                </a:moveTo>
                <a:lnTo>
                  <a:pt x="168460" y="248411"/>
                </a:lnTo>
                <a:lnTo>
                  <a:pt x="168333" y="248284"/>
                </a:lnTo>
                <a:close/>
              </a:path>
              <a:path w="504190" h="287654">
                <a:moveTo>
                  <a:pt x="139631" y="240029"/>
                </a:moveTo>
                <a:lnTo>
                  <a:pt x="139786" y="240156"/>
                </a:lnTo>
                <a:lnTo>
                  <a:pt x="139631" y="240029"/>
                </a:lnTo>
                <a:close/>
              </a:path>
              <a:path w="504190" h="287654">
                <a:moveTo>
                  <a:pt x="139720" y="240029"/>
                </a:moveTo>
                <a:lnTo>
                  <a:pt x="139885" y="240156"/>
                </a:lnTo>
                <a:lnTo>
                  <a:pt x="139720" y="240029"/>
                </a:lnTo>
                <a:close/>
              </a:path>
              <a:path w="504190" h="287654">
                <a:moveTo>
                  <a:pt x="155506" y="239775"/>
                </a:moveTo>
                <a:lnTo>
                  <a:pt x="155696" y="239902"/>
                </a:lnTo>
                <a:lnTo>
                  <a:pt x="155506" y="239775"/>
                </a:lnTo>
                <a:close/>
              </a:path>
              <a:path w="504190" h="287654">
                <a:moveTo>
                  <a:pt x="155588" y="239775"/>
                </a:moveTo>
                <a:lnTo>
                  <a:pt x="155760" y="239902"/>
                </a:lnTo>
                <a:lnTo>
                  <a:pt x="155588" y="239775"/>
                </a:lnTo>
                <a:close/>
              </a:path>
              <a:path w="504190" h="287654">
                <a:moveTo>
                  <a:pt x="97029" y="191896"/>
                </a:moveTo>
                <a:lnTo>
                  <a:pt x="76385" y="191896"/>
                </a:lnTo>
                <a:lnTo>
                  <a:pt x="77355" y="193234"/>
                </a:lnTo>
                <a:lnTo>
                  <a:pt x="116263" y="221995"/>
                </a:lnTo>
                <a:lnTo>
                  <a:pt x="131237" y="221868"/>
                </a:lnTo>
                <a:lnTo>
                  <a:pt x="130371" y="221233"/>
                </a:lnTo>
                <a:lnTo>
                  <a:pt x="130233" y="221233"/>
                </a:lnTo>
                <a:lnTo>
                  <a:pt x="119057" y="211962"/>
                </a:lnTo>
                <a:lnTo>
                  <a:pt x="109514" y="204088"/>
                </a:lnTo>
                <a:lnTo>
                  <a:pt x="100769" y="195579"/>
                </a:lnTo>
                <a:lnTo>
                  <a:pt x="100769" y="195452"/>
                </a:lnTo>
                <a:lnTo>
                  <a:pt x="97029" y="191896"/>
                </a:lnTo>
                <a:close/>
              </a:path>
              <a:path w="504190" h="287654">
                <a:moveTo>
                  <a:pt x="116136" y="221868"/>
                </a:moveTo>
                <a:lnTo>
                  <a:pt x="116301" y="221995"/>
                </a:lnTo>
                <a:lnTo>
                  <a:pt x="116136" y="221868"/>
                </a:lnTo>
                <a:close/>
              </a:path>
              <a:path w="504190" h="287654">
                <a:moveTo>
                  <a:pt x="120445" y="203580"/>
                </a:moveTo>
                <a:lnTo>
                  <a:pt x="108897" y="203580"/>
                </a:lnTo>
                <a:lnTo>
                  <a:pt x="118930" y="211835"/>
                </a:lnTo>
                <a:lnTo>
                  <a:pt x="130233" y="221233"/>
                </a:lnTo>
                <a:lnTo>
                  <a:pt x="129852" y="220852"/>
                </a:lnTo>
                <a:lnTo>
                  <a:pt x="142968" y="220852"/>
                </a:lnTo>
                <a:lnTo>
                  <a:pt x="126677" y="208152"/>
                </a:lnTo>
                <a:lnTo>
                  <a:pt x="126423" y="208025"/>
                </a:lnTo>
                <a:lnTo>
                  <a:pt x="120445" y="203580"/>
                </a:lnTo>
                <a:close/>
              </a:path>
              <a:path w="504190" h="287654">
                <a:moveTo>
                  <a:pt x="129852" y="220852"/>
                </a:moveTo>
                <a:lnTo>
                  <a:pt x="130233" y="221233"/>
                </a:lnTo>
                <a:lnTo>
                  <a:pt x="130371" y="221233"/>
                </a:lnTo>
                <a:lnTo>
                  <a:pt x="129852" y="220852"/>
                </a:lnTo>
                <a:close/>
              </a:path>
              <a:path w="504190" h="287654">
                <a:moveTo>
                  <a:pt x="81198" y="174243"/>
                </a:moveTo>
                <a:lnTo>
                  <a:pt x="77147" y="174243"/>
                </a:lnTo>
                <a:lnTo>
                  <a:pt x="79306" y="174624"/>
                </a:lnTo>
                <a:lnTo>
                  <a:pt x="81719" y="175259"/>
                </a:lnTo>
                <a:lnTo>
                  <a:pt x="85910" y="178180"/>
                </a:lnTo>
                <a:lnTo>
                  <a:pt x="89212" y="182498"/>
                </a:lnTo>
                <a:lnTo>
                  <a:pt x="89339" y="182625"/>
                </a:lnTo>
                <a:lnTo>
                  <a:pt x="93544" y="188583"/>
                </a:lnTo>
                <a:lnTo>
                  <a:pt x="100769" y="195452"/>
                </a:lnTo>
                <a:lnTo>
                  <a:pt x="100769" y="195579"/>
                </a:lnTo>
                <a:lnTo>
                  <a:pt x="109405" y="204088"/>
                </a:lnTo>
                <a:lnTo>
                  <a:pt x="108897" y="203580"/>
                </a:lnTo>
                <a:lnTo>
                  <a:pt x="120445" y="203580"/>
                </a:lnTo>
                <a:lnTo>
                  <a:pt x="101829" y="189737"/>
                </a:lnTo>
                <a:lnTo>
                  <a:pt x="81198" y="174243"/>
                </a:lnTo>
                <a:close/>
              </a:path>
              <a:path w="504190" h="287654">
                <a:moveTo>
                  <a:pt x="108897" y="203580"/>
                </a:moveTo>
                <a:lnTo>
                  <a:pt x="109405" y="204088"/>
                </a:lnTo>
                <a:lnTo>
                  <a:pt x="108897" y="203580"/>
                </a:lnTo>
                <a:close/>
              </a:path>
              <a:path w="504190" h="287654">
                <a:moveTo>
                  <a:pt x="80132" y="184603"/>
                </a:moveTo>
                <a:lnTo>
                  <a:pt x="70791" y="188388"/>
                </a:lnTo>
                <a:lnTo>
                  <a:pt x="77355" y="193234"/>
                </a:lnTo>
                <a:lnTo>
                  <a:pt x="76477" y="192023"/>
                </a:lnTo>
                <a:lnTo>
                  <a:pt x="73210" y="187705"/>
                </a:lnTo>
                <a:lnTo>
                  <a:pt x="78453" y="187705"/>
                </a:lnTo>
                <a:lnTo>
                  <a:pt x="80132" y="184603"/>
                </a:lnTo>
                <a:close/>
              </a:path>
              <a:path w="504190" h="287654">
                <a:moveTo>
                  <a:pt x="73210" y="187705"/>
                </a:moveTo>
                <a:lnTo>
                  <a:pt x="76385" y="192023"/>
                </a:lnTo>
                <a:lnTo>
                  <a:pt x="76385" y="191896"/>
                </a:lnTo>
                <a:lnTo>
                  <a:pt x="97029" y="191896"/>
                </a:lnTo>
                <a:lnTo>
                  <a:pt x="95693" y="190626"/>
                </a:lnTo>
                <a:lnTo>
                  <a:pt x="77401" y="190626"/>
                </a:lnTo>
                <a:lnTo>
                  <a:pt x="74861" y="189864"/>
                </a:lnTo>
                <a:lnTo>
                  <a:pt x="76308" y="189864"/>
                </a:lnTo>
                <a:lnTo>
                  <a:pt x="73210" y="187705"/>
                </a:lnTo>
                <a:close/>
              </a:path>
              <a:path w="504190" h="287654">
                <a:moveTo>
                  <a:pt x="76385" y="191896"/>
                </a:moveTo>
                <a:lnTo>
                  <a:pt x="76385" y="192023"/>
                </a:lnTo>
                <a:lnTo>
                  <a:pt x="76385" y="191896"/>
                </a:lnTo>
                <a:close/>
              </a:path>
              <a:path w="504190" h="287654">
                <a:moveTo>
                  <a:pt x="74861" y="189864"/>
                </a:moveTo>
                <a:lnTo>
                  <a:pt x="77401" y="190626"/>
                </a:lnTo>
                <a:lnTo>
                  <a:pt x="76582" y="190056"/>
                </a:lnTo>
                <a:lnTo>
                  <a:pt x="74861" y="189864"/>
                </a:lnTo>
                <a:close/>
              </a:path>
              <a:path w="504190" h="287654">
                <a:moveTo>
                  <a:pt x="86784" y="179323"/>
                </a:moveTo>
                <a:lnTo>
                  <a:pt x="82989" y="179323"/>
                </a:lnTo>
                <a:lnTo>
                  <a:pt x="84386" y="182879"/>
                </a:lnTo>
                <a:lnTo>
                  <a:pt x="80132" y="184603"/>
                </a:lnTo>
                <a:lnTo>
                  <a:pt x="77147" y="190118"/>
                </a:lnTo>
                <a:lnTo>
                  <a:pt x="76672" y="190118"/>
                </a:lnTo>
                <a:lnTo>
                  <a:pt x="77401" y="190626"/>
                </a:lnTo>
                <a:lnTo>
                  <a:pt x="95693" y="190626"/>
                </a:lnTo>
                <a:lnTo>
                  <a:pt x="95159" y="190118"/>
                </a:lnTo>
                <a:lnTo>
                  <a:pt x="77147" y="190118"/>
                </a:lnTo>
                <a:lnTo>
                  <a:pt x="76582" y="190056"/>
                </a:lnTo>
                <a:lnTo>
                  <a:pt x="95093" y="190056"/>
                </a:lnTo>
                <a:lnTo>
                  <a:pt x="94090" y="189102"/>
                </a:lnTo>
                <a:lnTo>
                  <a:pt x="93911" y="189102"/>
                </a:lnTo>
                <a:lnTo>
                  <a:pt x="93022" y="188086"/>
                </a:lnTo>
                <a:lnTo>
                  <a:pt x="93194" y="188086"/>
                </a:lnTo>
                <a:lnTo>
                  <a:pt x="89339" y="182625"/>
                </a:lnTo>
                <a:lnTo>
                  <a:pt x="89212" y="182498"/>
                </a:lnTo>
                <a:lnTo>
                  <a:pt x="86784" y="179323"/>
                </a:lnTo>
                <a:close/>
              </a:path>
              <a:path w="504190" h="287654">
                <a:moveTo>
                  <a:pt x="78453" y="187705"/>
                </a:moveTo>
                <a:lnTo>
                  <a:pt x="73210" y="187705"/>
                </a:lnTo>
                <a:lnTo>
                  <a:pt x="76582" y="190056"/>
                </a:lnTo>
                <a:lnTo>
                  <a:pt x="77147" y="190118"/>
                </a:lnTo>
                <a:lnTo>
                  <a:pt x="78453" y="187705"/>
                </a:lnTo>
                <a:close/>
              </a:path>
              <a:path w="504190" h="287654">
                <a:moveTo>
                  <a:pt x="76308" y="189864"/>
                </a:moveTo>
                <a:lnTo>
                  <a:pt x="74861" y="189864"/>
                </a:lnTo>
                <a:lnTo>
                  <a:pt x="76582" y="190056"/>
                </a:lnTo>
                <a:lnTo>
                  <a:pt x="76308" y="189864"/>
                </a:lnTo>
                <a:close/>
              </a:path>
              <a:path w="504190" h="287654">
                <a:moveTo>
                  <a:pt x="101658" y="189610"/>
                </a:moveTo>
                <a:lnTo>
                  <a:pt x="101829" y="189737"/>
                </a:lnTo>
                <a:lnTo>
                  <a:pt x="101658" y="189610"/>
                </a:lnTo>
                <a:close/>
              </a:path>
              <a:path w="504190" h="287654">
                <a:moveTo>
                  <a:pt x="93022" y="188086"/>
                </a:moveTo>
                <a:lnTo>
                  <a:pt x="93911" y="189102"/>
                </a:lnTo>
                <a:lnTo>
                  <a:pt x="93544" y="188583"/>
                </a:lnTo>
                <a:lnTo>
                  <a:pt x="93022" y="188086"/>
                </a:lnTo>
                <a:close/>
              </a:path>
              <a:path w="504190" h="287654">
                <a:moveTo>
                  <a:pt x="93544" y="188583"/>
                </a:moveTo>
                <a:lnTo>
                  <a:pt x="93911" y="189102"/>
                </a:lnTo>
                <a:lnTo>
                  <a:pt x="94090" y="189102"/>
                </a:lnTo>
                <a:lnTo>
                  <a:pt x="93544" y="188583"/>
                </a:lnTo>
                <a:close/>
              </a:path>
              <a:path w="504190" h="287654">
                <a:moveTo>
                  <a:pt x="70062" y="187850"/>
                </a:moveTo>
                <a:lnTo>
                  <a:pt x="69654" y="188848"/>
                </a:lnTo>
                <a:lnTo>
                  <a:pt x="70791" y="188388"/>
                </a:lnTo>
                <a:lnTo>
                  <a:pt x="70062" y="187850"/>
                </a:lnTo>
                <a:close/>
              </a:path>
              <a:path w="504190" h="287654">
                <a:moveTo>
                  <a:pt x="93194" y="188086"/>
                </a:moveTo>
                <a:lnTo>
                  <a:pt x="93022" y="188086"/>
                </a:lnTo>
                <a:lnTo>
                  <a:pt x="93544" y="188583"/>
                </a:lnTo>
                <a:lnTo>
                  <a:pt x="93194" y="188086"/>
                </a:lnTo>
                <a:close/>
              </a:path>
              <a:path w="504190" h="287654">
                <a:moveTo>
                  <a:pt x="77147" y="174243"/>
                </a:moveTo>
                <a:lnTo>
                  <a:pt x="75623" y="174243"/>
                </a:lnTo>
                <a:lnTo>
                  <a:pt x="70062" y="187850"/>
                </a:lnTo>
                <a:lnTo>
                  <a:pt x="70791" y="188388"/>
                </a:lnTo>
                <a:lnTo>
                  <a:pt x="80132" y="184603"/>
                </a:lnTo>
                <a:lnTo>
                  <a:pt x="82989" y="179323"/>
                </a:lnTo>
                <a:lnTo>
                  <a:pt x="86784" y="179323"/>
                </a:lnTo>
                <a:lnTo>
                  <a:pt x="85910" y="178180"/>
                </a:lnTo>
                <a:lnTo>
                  <a:pt x="81719" y="175259"/>
                </a:lnTo>
                <a:lnTo>
                  <a:pt x="79306" y="174624"/>
                </a:lnTo>
                <a:lnTo>
                  <a:pt x="77147" y="174243"/>
                </a:lnTo>
                <a:close/>
              </a:path>
              <a:path w="504190" h="287654">
                <a:moveTo>
                  <a:pt x="70951" y="185673"/>
                </a:moveTo>
                <a:lnTo>
                  <a:pt x="67114" y="185673"/>
                </a:lnTo>
                <a:lnTo>
                  <a:pt x="70062" y="187850"/>
                </a:lnTo>
                <a:lnTo>
                  <a:pt x="70951" y="185673"/>
                </a:lnTo>
                <a:close/>
              </a:path>
              <a:path w="504190" h="287654">
                <a:moveTo>
                  <a:pt x="458274" y="0"/>
                </a:moveTo>
                <a:lnTo>
                  <a:pt x="284665" y="36194"/>
                </a:lnTo>
                <a:lnTo>
                  <a:pt x="181922" y="58927"/>
                </a:lnTo>
                <a:lnTo>
                  <a:pt x="181668" y="58927"/>
                </a:lnTo>
                <a:lnTo>
                  <a:pt x="91625" y="81406"/>
                </a:lnTo>
                <a:lnTo>
                  <a:pt x="91371" y="81533"/>
                </a:lnTo>
                <a:lnTo>
                  <a:pt x="34856" y="97027"/>
                </a:lnTo>
                <a:lnTo>
                  <a:pt x="33840" y="97281"/>
                </a:lnTo>
                <a:lnTo>
                  <a:pt x="7551" y="107441"/>
                </a:lnTo>
                <a:lnTo>
                  <a:pt x="58" y="121030"/>
                </a:lnTo>
                <a:lnTo>
                  <a:pt x="0" y="125087"/>
                </a:lnTo>
                <a:lnTo>
                  <a:pt x="820" y="131063"/>
                </a:lnTo>
                <a:lnTo>
                  <a:pt x="44762" y="170179"/>
                </a:lnTo>
                <a:lnTo>
                  <a:pt x="44889" y="170179"/>
                </a:lnTo>
                <a:lnTo>
                  <a:pt x="67368" y="185927"/>
                </a:lnTo>
                <a:lnTo>
                  <a:pt x="67114" y="185673"/>
                </a:lnTo>
                <a:lnTo>
                  <a:pt x="70951" y="185673"/>
                </a:lnTo>
                <a:lnTo>
                  <a:pt x="75623" y="174243"/>
                </a:lnTo>
                <a:lnTo>
                  <a:pt x="81198" y="174243"/>
                </a:lnTo>
                <a:lnTo>
                  <a:pt x="77655" y="171576"/>
                </a:lnTo>
                <a:lnTo>
                  <a:pt x="55605" y="155574"/>
                </a:lnTo>
                <a:lnTo>
                  <a:pt x="55430" y="155574"/>
                </a:lnTo>
                <a:lnTo>
                  <a:pt x="37562" y="142112"/>
                </a:lnTo>
                <a:lnTo>
                  <a:pt x="36888" y="141604"/>
                </a:lnTo>
                <a:lnTo>
                  <a:pt x="25176" y="131190"/>
                </a:lnTo>
                <a:lnTo>
                  <a:pt x="24315" y="130428"/>
                </a:lnTo>
                <a:lnTo>
                  <a:pt x="23005" y="128904"/>
                </a:lnTo>
                <a:lnTo>
                  <a:pt x="20251" y="128904"/>
                </a:lnTo>
                <a:lnTo>
                  <a:pt x="18981" y="125983"/>
                </a:lnTo>
                <a:lnTo>
                  <a:pt x="14790" y="125983"/>
                </a:lnTo>
                <a:lnTo>
                  <a:pt x="20886" y="118871"/>
                </a:lnTo>
                <a:lnTo>
                  <a:pt x="33425" y="118871"/>
                </a:lnTo>
                <a:lnTo>
                  <a:pt x="40413" y="116204"/>
                </a:lnTo>
                <a:lnTo>
                  <a:pt x="40190" y="116204"/>
                </a:lnTo>
                <a:lnTo>
                  <a:pt x="96578" y="100075"/>
                </a:lnTo>
                <a:lnTo>
                  <a:pt x="96821" y="100075"/>
                </a:lnTo>
                <a:lnTo>
                  <a:pt x="186367" y="77215"/>
                </a:lnTo>
                <a:lnTo>
                  <a:pt x="186670" y="77215"/>
                </a:lnTo>
                <a:lnTo>
                  <a:pt x="390710" y="30860"/>
                </a:lnTo>
                <a:lnTo>
                  <a:pt x="461449" y="13842"/>
                </a:lnTo>
                <a:lnTo>
                  <a:pt x="504121" y="761"/>
                </a:lnTo>
                <a:lnTo>
                  <a:pt x="458274" y="0"/>
                </a:lnTo>
                <a:close/>
              </a:path>
              <a:path w="504190" h="287654">
                <a:moveTo>
                  <a:pt x="82989" y="179323"/>
                </a:moveTo>
                <a:lnTo>
                  <a:pt x="80132" y="184603"/>
                </a:lnTo>
                <a:lnTo>
                  <a:pt x="84386" y="182879"/>
                </a:lnTo>
                <a:lnTo>
                  <a:pt x="82989" y="179323"/>
                </a:lnTo>
                <a:close/>
              </a:path>
              <a:path w="504190" h="287654">
                <a:moveTo>
                  <a:pt x="55430" y="155447"/>
                </a:moveTo>
                <a:lnTo>
                  <a:pt x="55605" y="155574"/>
                </a:lnTo>
                <a:lnTo>
                  <a:pt x="55430" y="155447"/>
                </a:lnTo>
                <a:close/>
              </a:path>
              <a:path w="504190" h="287654">
                <a:moveTo>
                  <a:pt x="36888" y="141604"/>
                </a:moveTo>
                <a:lnTo>
                  <a:pt x="37523" y="142112"/>
                </a:lnTo>
                <a:lnTo>
                  <a:pt x="37297" y="141913"/>
                </a:lnTo>
                <a:lnTo>
                  <a:pt x="36888" y="141604"/>
                </a:lnTo>
                <a:close/>
              </a:path>
              <a:path w="504190" h="287654">
                <a:moveTo>
                  <a:pt x="37297" y="141913"/>
                </a:moveTo>
                <a:lnTo>
                  <a:pt x="37523" y="142112"/>
                </a:lnTo>
                <a:lnTo>
                  <a:pt x="37297" y="141913"/>
                </a:lnTo>
                <a:close/>
              </a:path>
              <a:path w="504190" h="287654">
                <a:moveTo>
                  <a:pt x="36949" y="141604"/>
                </a:moveTo>
                <a:lnTo>
                  <a:pt x="37297" y="141913"/>
                </a:lnTo>
                <a:lnTo>
                  <a:pt x="36949" y="141604"/>
                </a:lnTo>
                <a:close/>
              </a:path>
              <a:path w="504190" h="287654">
                <a:moveTo>
                  <a:pt x="24315" y="130428"/>
                </a:moveTo>
                <a:lnTo>
                  <a:pt x="25077" y="131190"/>
                </a:lnTo>
                <a:lnTo>
                  <a:pt x="24675" y="130747"/>
                </a:lnTo>
                <a:lnTo>
                  <a:pt x="24315" y="130428"/>
                </a:lnTo>
                <a:close/>
              </a:path>
              <a:path w="504190" h="287654">
                <a:moveTo>
                  <a:pt x="24675" y="130747"/>
                </a:moveTo>
                <a:lnTo>
                  <a:pt x="25077" y="131190"/>
                </a:lnTo>
                <a:lnTo>
                  <a:pt x="24675" y="130747"/>
                </a:lnTo>
                <a:close/>
              </a:path>
              <a:path w="504190" h="287654">
                <a:moveTo>
                  <a:pt x="24386" y="130428"/>
                </a:moveTo>
                <a:lnTo>
                  <a:pt x="24675" y="130747"/>
                </a:lnTo>
                <a:lnTo>
                  <a:pt x="24386" y="130428"/>
                </a:lnTo>
                <a:close/>
              </a:path>
              <a:path w="504190" h="287654">
                <a:moveTo>
                  <a:pt x="18927" y="124405"/>
                </a:moveTo>
                <a:lnTo>
                  <a:pt x="18384" y="124612"/>
                </a:lnTo>
                <a:lnTo>
                  <a:pt x="20251" y="128904"/>
                </a:lnTo>
                <a:lnTo>
                  <a:pt x="19917" y="125497"/>
                </a:lnTo>
                <a:lnTo>
                  <a:pt x="19783" y="125348"/>
                </a:lnTo>
                <a:lnTo>
                  <a:pt x="19489" y="125348"/>
                </a:lnTo>
                <a:lnTo>
                  <a:pt x="19502" y="125039"/>
                </a:lnTo>
                <a:lnTo>
                  <a:pt x="18927" y="124405"/>
                </a:lnTo>
                <a:close/>
              </a:path>
              <a:path w="504190" h="287654">
                <a:moveTo>
                  <a:pt x="19917" y="125497"/>
                </a:moveTo>
                <a:lnTo>
                  <a:pt x="20251" y="128904"/>
                </a:lnTo>
                <a:lnTo>
                  <a:pt x="23005" y="128904"/>
                </a:lnTo>
                <a:lnTo>
                  <a:pt x="19917" y="125497"/>
                </a:lnTo>
                <a:close/>
              </a:path>
              <a:path w="504190" h="287654">
                <a:moveTo>
                  <a:pt x="20886" y="118871"/>
                </a:moveTo>
                <a:lnTo>
                  <a:pt x="14790" y="125983"/>
                </a:lnTo>
                <a:lnTo>
                  <a:pt x="18384" y="124612"/>
                </a:lnTo>
                <a:lnTo>
                  <a:pt x="17711" y="123062"/>
                </a:lnTo>
                <a:lnTo>
                  <a:pt x="19588" y="123062"/>
                </a:lnTo>
                <a:lnTo>
                  <a:pt x="19616" y="122427"/>
                </a:lnTo>
                <a:lnTo>
                  <a:pt x="20119" y="122427"/>
                </a:lnTo>
                <a:lnTo>
                  <a:pt x="20886" y="118871"/>
                </a:lnTo>
                <a:close/>
              </a:path>
              <a:path w="504190" h="287654">
                <a:moveTo>
                  <a:pt x="18384" y="124612"/>
                </a:moveTo>
                <a:lnTo>
                  <a:pt x="14790" y="125983"/>
                </a:lnTo>
                <a:lnTo>
                  <a:pt x="18981" y="125983"/>
                </a:lnTo>
                <a:lnTo>
                  <a:pt x="18384" y="124612"/>
                </a:lnTo>
                <a:close/>
              </a:path>
              <a:path w="504190" h="287654">
                <a:moveTo>
                  <a:pt x="19778" y="124080"/>
                </a:moveTo>
                <a:lnTo>
                  <a:pt x="19545" y="125087"/>
                </a:lnTo>
                <a:lnTo>
                  <a:pt x="19917" y="125497"/>
                </a:lnTo>
                <a:lnTo>
                  <a:pt x="19778" y="124080"/>
                </a:lnTo>
                <a:close/>
              </a:path>
              <a:path w="504190" h="287654">
                <a:moveTo>
                  <a:pt x="19545" y="125087"/>
                </a:moveTo>
                <a:lnTo>
                  <a:pt x="19489" y="125348"/>
                </a:lnTo>
                <a:lnTo>
                  <a:pt x="19783" y="125348"/>
                </a:lnTo>
                <a:lnTo>
                  <a:pt x="19545" y="125087"/>
                </a:lnTo>
                <a:close/>
              </a:path>
              <a:path w="504190" h="287654">
                <a:moveTo>
                  <a:pt x="19761" y="124086"/>
                </a:moveTo>
                <a:lnTo>
                  <a:pt x="19540" y="124171"/>
                </a:lnTo>
                <a:lnTo>
                  <a:pt x="19545" y="125087"/>
                </a:lnTo>
                <a:lnTo>
                  <a:pt x="19761" y="124086"/>
                </a:lnTo>
                <a:close/>
              </a:path>
              <a:path w="504190" h="287654">
                <a:moveTo>
                  <a:pt x="19540" y="124171"/>
                </a:moveTo>
                <a:lnTo>
                  <a:pt x="18927" y="124405"/>
                </a:lnTo>
                <a:lnTo>
                  <a:pt x="19502" y="125039"/>
                </a:lnTo>
                <a:lnTo>
                  <a:pt x="19540" y="124171"/>
                </a:lnTo>
                <a:close/>
              </a:path>
              <a:path w="504190" h="287654">
                <a:moveTo>
                  <a:pt x="17711" y="123062"/>
                </a:moveTo>
                <a:lnTo>
                  <a:pt x="18384" y="124612"/>
                </a:lnTo>
                <a:lnTo>
                  <a:pt x="18927" y="124405"/>
                </a:lnTo>
                <a:lnTo>
                  <a:pt x="17711" y="123062"/>
                </a:lnTo>
                <a:close/>
              </a:path>
              <a:path w="504190" h="287654">
                <a:moveTo>
                  <a:pt x="19588" y="123062"/>
                </a:moveTo>
                <a:lnTo>
                  <a:pt x="17711" y="123062"/>
                </a:lnTo>
                <a:lnTo>
                  <a:pt x="18927" y="124405"/>
                </a:lnTo>
                <a:lnTo>
                  <a:pt x="19540" y="124171"/>
                </a:lnTo>
                <a:lnTo>
                  <a:pt x="19588" y="123062"/>
                </a:lnTo>
                <a:close/>
              </a:path>
              <a:path w="504190" h="287654">
                <a:moveTo>
                  <a:pt x="19616" y="122427"/>
                </a:moveTo>
                <a:lnTo>
                  <a:pt x="19540" y="124171"/>
                </a:lnTo>
                <a:lnTo>
                  <a:pt x="19761" y="124086"/>
                </a:lnTo>
                <a:lnTo>
                  <a:pt x="19616" y="122427"/>
                </a:lnTo>
                <a:close/>
              </a:path>
              <a:path w="504190" h="287654">
                <a:moveTo>
                  <a:pt x="33425" y="118871"/>
                </a:moveTo>
                <a:lnTo>
                  <a:pt x="20886" y="118871"/>
                </a:lnTo>
                <a:lnTo>
                  <a:pt x="19773" y="124031"/>
                </a:lnTo>
                <a:lnTo>
                  <a:pt x="33425" y="118871"/>
                </a:lnTo>
                <a:close/>
              </a:path>
              <a:path w="504190" h="287654">
                <a:moveTo>
                  <a:pt x="20119" y="122427"/>
                </a:moveTo>
                <a:lnTo>
                  <a:pt x="19616" y="122427"/>
                </a:lnTo>
                <a:lnTo>
                  <a:pt x="19773" y="124031"/>
                </a:lnTo>
                <a:lnTo>
                  <a:pt x="20119" y="122427"/>
                </a:lnTo>
                <a:close/>
              </a:path>
              <a:path w="504190" h="287654">
                <a:moveTo>
                  <a:pt x="41079" y="115950"/>
                </a:moveTo>
                <a:lnTo>
                  <a:pt x="40190" y="116204"/>
                </a:lnTo>
                <a:lnTo>
                  <a:pt x="40413" y="116204"/>
                </a:lnTo>
                <a:lnTo>
                  <a:pt x="41079" y="115950"/>
                </a:lnTo>
                <a:close/>
              </a:path>
              <a:path w="504190" h="287654">
                <a:moveTo>
                  <a:pt x="96821" y="100075"/>
                </a:moveTo>
                <a:lnTo>
                  <a:pt x="96578" y="100075"/>
                </a:lnTo>
                <a:lnTo>
                  <a:pt x="96324" y="100202"/>
                </a:lnTo>
                <a:lnTo>
                  <a:pt x="96821" y="100075"/>
                </a:lnTo>
                <a:close/>
              </a:path>
              <a:path w="504190" h="287654">
                <a:moveTo>
                  <a:pt x="186670" y="77215"/>
                </a:moveTo>
                <a:lnTo>
                  <a:pt x="186367" y="77215"/>
                </a:lnTo>
                <a:lnTo>
                  <a:pt x="186113" y="77342"/>
                </a:lnTo>
                <a:lnTo>
                  <a:pt x="186670" y="7721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5567" y="397763"/>
            <a:ext cx="9694164" cy="5166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5220" y="1251593"/>
            <a:ext cx="9996639" cy="270488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60831" y="1391411"/>
            <a:ext cx="11294745" cy="3848100"/>
            <a:chOff x="560831" y="1391411"/>
            <a:chExt cx="11294745" cy="38481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0831" y="1391411"/>
              <a:ext cx="5637276" cy="378561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8108" y="1391411"/>
              <a:ext cx="5657088" cy="38481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71358" y="3348101"/>
              <a:ext cx="486028" cy="39624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98890" y="3818508"/>
              <a:ext cx="368426" cy="27558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641715" y="3360038"/>
              <a:ext cx="2324735" cy="1221740"/>
            </a:xfrm>
            <a:custGeom>
              <a:avLst/>
              <a:gdLst/>
              <a:ahLst/>
              <a:cxnLst/>
              <a:rect l="l" t="t" r="r" b="b"/>
              <a:pathLst>
                <a:path w="2324734" h="1221739">
                  <a:moveTo>
                    <a:pt x="339725" y="975360"/>
                  </a:moveTo>
                  <a:lnTo>
                    <a:pt x="339217" y="972832"/>
                  </a:lnTo>
                  <a:lnTo>
                    <a:pt x="336715" y="965212"/>
                  </a:lnTo>
                  <a:lnTo>
                    <a:pt x="336296" y="963930"/>
                  </a:lnTo>
                  <a:lnTo>
                    <a:pt x="334645" y="958862"/>
                  </a:lnTo>
                  <a:lnTo>
                    <a:pt x="334137" y="957580"/>
                  </a:lnTo>
                  <a:lnTo>
                    <a:pt x="327406" y="944880"/>
                  </a:lnTo>
                  <a:lnTo>
                    <a:pt x="327152" y="944880"/>
                  </a:lnTo>
                  <a:lnTo>
                    <a:pt x="326351" y="943610"/>
                  </a:lnTo>
                  <a:lnTo>
                    <a:pt x="323342" y="938796"/>
                  </a:lnTo>
                  <a:lnTo>
                    <a:pt x="323342" y="976769"/>
                  </a:lnTo>
                  <a:lnTo>
                    <a:pt x="323227" y="1031240"/>
                  </a:lnTo>
                  <a:lnTo>
                    <a:pt x="321564" y="1051560"/>
                  </a:lnTo>
                  <a:lnTo>
                    <a:pt x="319506" y="1073251"/>
                  </a:lnTo>
                  <a:lnTo>
                    <a:pt x="319405" y="1074432"/>
                  </a:lnTo>
                  <a:lnTo>
                    <a:pt x="319506" y="1073251"/>
                  </a:lnTo>
                  <a:lnTo>
                    <a:pt x="319316" y="1074432"/>
                  </a:lnTo>
                  <a:lnTo>
                    <a:pt x="315976" y="1094740"/>
                  </a:lnTo>
                  <a:lnTo>
                    <a:pt x="313055" y="1115060"/>
                  </a:lnTo>
                  <a:lnTo>
                    <a:pt x="313182" y="1113790"/>
                  </a:lnTo>
                  <a:lnTo>
                    <a:pt x="308483" y="1132840"/>
                  </a:lnTo>
                  <a:lnTo>
                    <a:pt x="308737" y="1131582"/>
                  </a:lnTo>
                  <a:lnTo>
                    <a:pt x="303657" y="1146810"/>
                  </a:lnTo>
                  <a:lnTo>
                    <a:pt x="303911" y="1145540"/>
                  </a:lnTo>
                  <a:lnTo>
                    <a:pt x="298196" y="1158621"/>
                  </a:lnTo>
                  <a:lnTo>
                    <a:pt x="290957" y="1169682"/>
                  </a:lnTo>
                  <a:lnTo>
                    <a:pt x="291338" y="1168412"/>
                  </a:lnTo>
                  <a:lnTo>
                    <a:pt x="283679" y="1178128"/>
                  </a:lnTo>
                  <a:lnTo>
                    <a:pt x="275082" y="1184910"/>
                  </a:lnTo>
                  <a:lnTo>
                    <a:pt x="275717" y="1184910"/>
                  </a:lnTo>
                  <a:lnTo>
                    <a:pt x="264668" y="1191260"/>
                  </a:lnTo>
                  <a:lnTo>
                    <a:pt x="265557" y="1191260"/>
                  </a:lnTo>
                  <a:lnTo>
                    <a:pt x="252603" y="1196340"/>
                  </a:lnTo>
                  <a:lnTo>
                    <a:pt x="253365" y="1196340"/>
                  </a:lnTo>
                  <a:lnTo>
                    <a:pt x="238252" y="1201432"/>
                  </a:lnTo>
                  <a:lnTo>
                    <a:pt x="238633" y="1201432"/>
                  </a:lnTo>
                  <a:lnTo>
                    <a:pt x="222504" y="1205230"/>
                  </a:lnTo>
                  <a:lnTo>
                    <a:pt x="224282" y="1205230"/>
                  </a:lnTo>
                  <a:lnTo>
                    <a:pt x="205867" y="1206512"/>
                  </a:lnTo>
                  <a:lnTo>
                    <a:pt x="150495" y="1206512"/>
                  </a:lnTo>
                  <a:lnTo>
                    <a:pt x="133223" y="1203960"/>
                  </a:lnTo>
                  <a:lnTo>
                    <a:pt x="133985" y="1203960"/>
                  </a:lnTo>
                  <a:lnTo>
                    <a:pt x="117094" y="1201432"/>
                  </a:lnTo>
                  <a:lnTo>
                    <a:pt x="117856" y="1201432"/>
                  </a:lnTo>
                  <a:lnTo>
                    <a:pt x="100838" y="1196340"/>
                  </a:lnTo>
                  <a:lnTo>
                    <a:pt x="101219" y="1196340"/>
                  </a:lnTo>
                  <a:lnTo>
                    <a:pt x="84201" y="1191260"/>
                  </a:lnTo>
                  <a:lnTo>
                    <a:pt x="85090" y="1191260"/>
                  </a:lnTo>
                  <a:lnTo>
                    <a:pt x="72491" y="1184910"/>
                  </a:lnTo>
                  <a:lnTo>
                    <a:pt x="69977" y="1183640"/>
                  </a:lnTo>
                  <a:lnTo>
                    <a:pt x="70866" y="1184910"/>
                  </a:lnTo>
                  <a:lnTo>
                    <a:pt x="44196" y="1167130"/>
                  </a:lnTo>
                  <a:lnTo>
                    <a:pt x="44958" y="1167130"/>
                  </a:lnTo>
                  <a:lnTo>
                    <a:pt x="34544" y="1159510"/>
                  </a:lnTo>
                  <a:lnTo>
                    <a:pt x="35433" y="1159510"/>
                  </a:lnTo>
                  <a:lnTo>
                    <a:pt x="26797" y="1150632"/>
                  </a:lnTo>
                  <a:lnTo>
                    <a:pt x="27178" y="1150632"/>
                  </a:lnTo>
                  <a:lnTo>
                    <a:pt x="20955" y="1141730"/>
                  </a:lnTo>
                  <a:lnTo>
                    <a:pt x="20066" y="1140460"/>
                  </a:lnTo>
                  <a:lnTo>
                    <a:pt x="20574" y="1141730"/>
                  </a:lnTo>
                  <a:lnTo>
                    <a:pt x="16764" y="1134110"/>
                  </a:lnTo>
                  <a:lnTo>
                    <a:pt x="15748" y="1132090"/>
                  </a:lnTo>
                  <a:lnTo>
                    <a:pt x="15748" y="1130312"/>
                  </a:lnTo>
                  <a:lnTo>
                    <a:pt x="15824" y="1071880"/>
                  </a:lnTo>
                  <a:lnTo>
                    <a:pt x="16764" y="1057910"/>
                  </a:lnTo>
                  <a:lnTo>
                    <a:pt x="16764" y="1043940"/>
                  </a:lnTo>
                  <a:lnTo>
                    <a:pt x="17526" y="1029982"/>
                  </a:lnTo>
                  <a:lnTo>
                    <a:pt x="19304" y="1016012"/>
                  </a:lnTo>
                  <a:lnTo>
                    <a:pt x="19177" y="1016012"/>
                  </a:lnTo>
                  <a:lnTo>
                    <a:pt x="21971" y="1003312"/>
                  </a:lnTo>
                  <a:lnTo>
                    <a:pt x="24828" y="991882"/>
                  </a:lnTo>
                  <a:lnTo>
                    <a:pt x="24904" y="991565"/>
                  </a:lnTo>
                  <a:lnTo>
                    <a:pt x="25323" y="990612"/>
                  </a:lnTo>
                  <a:lnTo>
                    <a:pt x="30480" y="979182"/>
                  </a:lnTo>
                  <a:lnTo>
                    <a:pt x="30353" y="979182"/>
                  </a:lnTo>
                  <a:lnTo>
                    <a:pt x="36449" y="967740"/>
                  </a:lnTo>
                  <a:lnTo>
                    <a:pt x="35814" y="969010"/>
                  </a:lnTo>
                  <a:lnTo>
                    <a:pt x="36842" y="967740"/>
                  </a:lnTo>
                  <a:lnTo>
                    <a:pt x="44069" y="958862"/>
                  </a:lnTo>
                  <a:lnTo>
                    <a:pt x="43434" y="958862"/>
                  </a:lnTo>
                  <a:lnTo>
                    <a:pt x="53213" y="948690"/>
                  </a:lnTo>
                  <a:lnTo>
                    <a:pt x="52832" y="949960"/>
                  </a:lnTo>
                  <a:lnTo>
                    <a:pt x="54229" y="948690"/>
                  </a:lnTo>
                  <a:lnTo>
                    <a:pt x="64008" y="939812"/>
                  </a:lnTo>
                  <a:lnTo>
                    <a:pt x="63119" y="939812"/>
                  </a:lnTo>
                  <a:lnTo>
                    <a:pt x="75692" y="930910"/>
                  </a:lnTo>
                  <a:lnTo>
                    <a:pt x="75311" y="932180"/>
                  </a:lnTo>
                  <a:lnTo>
                    <a:pt x="77406" y="930910"/>
                  </a:lnTo>
                  <a:lnTo>
                    <a:pt x="90043" y="923290"/>
                  </a:lnTo>
                  <a:lnTo>
                    <a:pt x="89281" y="923290"/>
                  </a:lnTo>
                  <a:lnTo>
                    <a:pt x="105156" y="915682"/>
                  </a:lnTo>
                  <a:lnTo>
                    <a:pt x="104648" y="916940"/>
                  </a:lnTo>
                  <a:lnTo>
                    <a:pt x="107454" y="915682"/>
                  </a:lnTo>
                  <a:lnTo>
                    <a:pt x="121539" y="909332"/>
                  </a:lnTo>
                  <a:lnTo>
                    <a:pt x="121285" y="909332"/>
                  </a:lnTo>
                  <a:lnTo>
                    <a:pt x="138176" y="904240"/>
                  </a:lnTo>
                  <a:lnTo>
                    <a:pt x="137414" y="904240"/>
                  </a:lnTo>
                  <a:lnTo>
                    <a:pt x="155067" y="900430"/>
                  </a:lnTo>
                  <a:lnTo>
                    <a:pt x="180949" y="900430"/>
                  </a:lnTo>
                  <a:lnTo>
                    <a:pt x="192151" y="896632"/>
                  </a:lnTo>
                  <a:lnTo>
                    <a:pt x="162306" y="906780"/>
                  </a:lnTo>
                  <a:lnTo>
                    <a:pt x="161671" y="908062"/>
                  </a:lnTo>
                  <a:lnTo>
                    <a:pt x="130556" y="922032"/>
                  </a:lnTo>
                  <a:lnTo>
                    <a:pt x="88646" y="943610"/>
                  </a:lnTo>
                  <a:lnTo>
                    <a:pt x="88265" y="943610"/>
                  </a:lnTo>
                  <a:lnTo>
                    <a:pt x="56261" y="963930"/>
                  </a:lnTo>
                  <a:lnTo>
                    <a:pt x="55880" y="963930"/>
                  </a:lnTo>
                  <a:lnTo>
                    <a:pt x="30861" y="981710"/>
                  </a:lnTo>
                  <a:lnTo>
                    <a:pt x="61722" y="974090"/>
                  </a:lnTo>
                  <a:lnTo>
                    <a:pt x="62103" y="974090"/>
                  </a:lnTo>
                  <a:lnTo>
                    <a:pt x="95504" y="956310"/>
                  </a:lnTo>
                  <a:lnTo>
                    <a:pt x="95250" y="956310"/>
                  </a:lnTo>
                  <a:lnTo>
                    <a:pt x="137414" y="935990"/>
                  </a:lnTo>
                  <a:lnTo>
                    <a:pt x="137033" y="935990"/>
                  </a:lnTo>
                  <a:lnTo>
                    <a:pt x="168529" y="923290"/>
                  </a:lnTo>
                  <a:lnTo>
                    <a:pt x="167767" y="923290"/>
                  </a:lnTo>
                  <a:lnTo>
                    <a:pt x="197866" y="914412"/>
                  </a:lnTo>
                  <a:lnTo>
                    <a:pt x="195580" y="914412"/>
                  </a:lnTo>
                  <a:lnTo>
                    <a:pt x="221107" y="913130"/>
                  </a:lnTo>
                  <a:lnTo>
                    <a:pt x="241554" y="913130"/>
                  </a:lnTo>
                  <a:lnTo>
                    <a:pt x="260223" y="914412"/>
                  </a:lnTo>
                  <a:lnTo>
                    <a:pt x="258826" y="914412"/>
                  </a:lnTo>
                  <a:lnTo>
                    <a:pt x="273177" y="918210"/>
                  </a:lnTo>
                  <a:lnTo>
                    <a:pt x="271653" y="916940"/>
                  </a:lnTo>
                  <a:lnTo>
                    <a:pt x="283591" y="922032"/>
                  </a:lnTo>
                  <a:lnTo>
                    <a:pt x="282194" y="922032"/>
                  </a:lnTo>
                  <a:lnTo>
                    <a:pt x="291973" y="928382"/>
                  </a:lnTo>
                  <a:lnTo>
                    <a:pt x="290830" y="927112"/>
                  </a:lnTo>
                  <a:lnTo>
                    <a:pt x="299974" y="935990"/>
                  </a:lnTo>
                  <a:lnTo>
                    <a:pt x="299212" y="934732"/>
                  </a:lnTo>
                  <a:lnTo>
                    <a:pt x="306832" y="944880"/>
                  </a:lnTo>
                  <a:lnTo>
                    <a:pt x="306324" y="943610"/>
                  </a:lnTo>
                  <a:lnTo>
                    <a:pt x="312928" y="953782"/>
                  </a:lnTo>
                  <a:lnTo>
                    <a:pt x="312674" y="953782"/>
                  </a:lnTo>
                  <a:lnTo>
                    <a:pt x="319189" y="964450"/>
                  </a:lnTo>
                  <a:lnTo>
                    <a:pt x="323342" y="976769"/>
                  </a:lnTo>
                  <a:lnTo>
                    <a:pt x="323342" y="938796"/>
                  </a:lnTo>
                  <a:lnTo>
                    <a:pt x="320802" y="934732"/>
                  </a:lnTo>
                  <a:lnTo>
                    <a:pt x="320294" y="933462"/>
                  </a:lnTo>
                  <a:lnTo>
                    <a:pt x="314934" y="927112"/>
                  </a:lnTo>
                  <a:lnTo>
                    <a:pt x="312801" y="924560"/>
                  </a:lnTo>
                  <a:lnTo>
                    <a:pt x="312039" y="923290"/>
                  </a:lnTo>
                  <a:lnTo>
                    <a:pt x="305689" y="916940"/>
                  </a:lnTo>
                  <a:lnTo>
                    <a:pt x="303149" y="914412"/>
                  </a:lnTo>
                  <a:lnTo>
                    <a:pt x="302133" y="914412"/>
                  </a:lnTo>
                  <a:lnTo>
                    <a:pt x="300494" y="913130"/>
                  </a:lnTo>
                  <a:lnTo>
                    <a:pt x="293979" y="908062"/>
                  </a:lnTo>
                  <a:lnTo>
                    <a:pt x="292354" y="906780"/>
                  </a:lnTo>
                  <a:lnTo>
                    <a:pt x="290957" y="906780"/>
                  </a:lnTo>
                  <a:lnTo>
                    <a:pt x="279019" y="900430"/>
                  </a:lnTo>
                  <a:lnTo>
                    <a:pt x="277622" y="900430"/>
                  </a:lnTo>
                  <a:lnTo>
                    <a:pt x="263144" y="896632"/>
                  </a:lnTo>
                  <a:lnTo>
                    <a:pt x="261620" y="896632"/>
                  </a:lnTo>
                  <a:lnTo>
                    <a:pt x="242951" y="895362"/>
                  </a:lnTo>
                  <a:lnTo>
                    <a:pt x="221830" y="895362"/>
                  </a:lnTo>
                  <a:lnTo>
                    <a:pt x="221830" y="899744"/>
                  </a:lnTo>
                  <a:lnTo>
                    <a:pt x="221742" y="900430"/>
                  </a:lnTo>
                  <a:lnTo>
                    <a:pt x="221805" y="899807"/>
                  </a:lnTo>
                  <a:lnTo>
                    <a:pt x="221716" y="899972"/>
                  </a:lnTo>
                  <a:lnTo>
                    <a:pt x="221805" y="899706"/>
                  </a:lnTo>
                  <a:lnTo>
                    <a:pt x="221830" y="895362"/>
                  </a:lnTo>
                  <a:lnTo>
                    <a:pt x="220599" y="895362"/>
                  </a:lnTo>
                  <a:lnTo>
                    <a:pt x="215646" y="887730"/>
                  </a:lnTo>
                  <a:lnTo>
                    <a:pt x="214884" y="887730"/>
                  </a:lnTo>
                  <a:lnTo>
                    <a:pt x="210820" y="886460"/>
                  </a:lnTo>
                  <a:lnTo>
                    <a:pt x="209677" y="886460"/>
                  </a:lnTo>
                  <a:lnTo>
                    <a:pt x="208394" y="886180"/>
                  </a:lnTo>
                  <a:lnTo>
                    <a:pt x="208394" y="899972"/>
                  </a:lnTo>
                  <a:lnTo>
                    <a:pt x="208356" y="900430"/>
                  </a:lnTo>
                  <a:lnTo>
                    <a:pt x="208280" y="901712"/>
                  </a:lnTo>
                  <a:lnTo>
                    <a:pt x="208280" y="900430"/>
                  </a:lnTo>
                  <a:lnTo>
                    <a:pt x="208305" y="899706"/>
                  </a:lnTo>
                  <a:lnTo>
                    <a:pt x="208140" y="899121"/>
                  </a:lnTo>
                  <a:lnTo>
                    <a:pt x="208038" y="899960"/>
                  </a:lnTo>
                  <a:lnTo>
                    <a:pt x="207962" y="899807"/>
                  </a:lnTo>
                  <a:lnTo>
                    <a:pt x="208026" y="900430"/>
                  </a:lnTo>
                  <a:lnTo>
                    <a:pt x="207937" y="899756"/>
                  </a:lnTo>
                  <a:lnTo>
                    <a:pt x="207860" y="899972"/>
                  </a:lnTo>
                  <a:lnTo>
                    <a:pt x="207911" y="899706"/>
                  </a:lnTo>
                  <a:lnTo>
                    <a:pt x="207810" y="898283"/>
                  </a:lnTo>
                  <a:lnTo>
                    <a:pt x="207949" y="899706"/>
                  </a:lnTo>
                  <a:lnTo>
                    <a:pt x="208127" y="899160"/>
                  </a:lnTo>
                  <a:lnTo>
                    <a:pt x="207911" y="898385"/>
                  </a:lnTo>
                  <a:lnTo>
                    <a:pt x="208140" y="899121"/>
                  </a:lnTo>
                  <a:lnTo>
                    <a:pt x="208267" y="898715"/>
                  </a:lnTo>
                  <a:lnTo>
                    <a:pt x="208153" y="899160"/>
                  </a:lnTo>
                  <a:lnTo>
                    <a:pt x="208305" y="899706"/>
                  </a:lnTo>
                  <a:lnTo>
                    <a:pt x="208394" y="899972"/>
                  </a:lnTo>
                  <a:lnTo>
                    <a:pt x="208394" y="886180"/>
                  </a:lnTo>
                  <a:lnTo>
                    <a:pt x="203962" y="885190"/>
                  </a:lnTo>
                  <a:lnTo>
                    <a:pt x="151511" y="885190"/>
                  </a:lnTo>
                  <a:lnTo>
                    <a:pt x="133858" y="889012"/>
                  </a:lnTo>
                  <a:lnTo>
                    <a:pt x="116205" y="895362"/>
                  </a:lnTo>
                  <a:lnTo>
                    <a:pt x="115951" y="895362"/>
                  </a:lnTo>
                  <a:lnTo>
                    <a:pt x="98933" y="901712"/>
                  </a:lnTo>
                  <a:lnTo>
                    <a:pt x="98552" y="901712"/>
                  </a:lnTo>
                  <a:lnTo>
                    <a:pt x="82677" y="909332"/>
                  </a:lnTo>
                  <a:lnTo>
                    <a:pt x="81915" y="909332"/>
                  </a:lnTo>
                  <a:lnTo>
                    <a:pt x="67183" y="918210"/>
                  </a:lnTo>
                  <a:lnTo>
                    <a:pt x="66675" y="918210"/>
                  </a:lnTo>
                  <a:lnTo>
                    <a:pt x="54102" y="927112"/>
                  </a:lnTo>
                  <a:lnTo>
                    <a:pt x="53213" y="927112"/>
                  </a:lnTo>
                  <a:lnTo>
                    <a:pt x="42164" y="937260"/>
                  </a:lnTo>
                  <a:lnTo>
                    <a:pt x="41656" y="938530"/>
                  </a:lnTo>
                  <a:lnTo>
                    <a:pt x="32004" y="947432"/>
                  </a:lnTo>
                  <a:lnTo>
                    <a:pt x="31496" y="948690"/>
                  </a:lnTo>
                  <a:lnTo>
                    <a:pt x="23114" y="960132"/>
                  </a:lnTo>
                  <a:lnTo>
                    <a:pt x="22479" y="960132"/>
                  </a:lnTo>
                  <a:lnTo>
                    <a:pt x="16129" y="972832"/>
                  </a:lnTo>
                  <a:lnTo>
                    <a:pt x="10414" y="985532"/>
                  </a:lnTo>
                  <a:lnTo>
                    <a:pt x="9906" y="986790"/>
                  </a:lnTo>
                  <a:lnTo>
                    <a:pt x="6731" y="999490"/>
                  </a:lnTo>
                  <a:lnTo>
                    <a:pt x="3810" y="1013460"/>
                  </a:lnTo>
                  <a:lnTo>
                    <a:pt x="3683" y="1013460"/>
                  </a:lnTo>
                  <a:lnTo>
                    <a:pt x="1905" y="1028712"/>
                  </a:lnTo>
                  <a:lnTo>
                    <a:pt x="1778" y="1028712"/>
                  </a:lnTo>
                  <a:lnTo>
                    <a:pt x="1143" y="1043940"/>
                  </a:lnTo>
                  <a:lnTo>
                    <a:pt x="1143" y="1056640"/>
                  </a:lnTo>
                  <a:lnTo>
                    <a:pt x="1041" y="1057910"/>
                  </a:lnTo>
                  <a:lnTo>
                    <a:pt x="0" y="1071880"/>
                  </a:lnTo>
                  <a:lnTo>
                    <a:pt x="0" y="1134110"/>
                  </a:lnTo>
                  <a:lnTo>
                    <a:pt x="889" y="1137932"/>
                  </a:lnTo>
                  <a:lnTo>
                    <a:pt x="6731" y="1149362"/>
                  </a:lnTo>
                  <a:lnTo>
                    <a:pt x="7239" y="1149362"/>
                  </a:lnTo>
                  <a:lnTo>
                    <a:pt x="14859" y="1160780"/>
                  </a:lnTo>
                  <a:lnTo>
                    <a:pt x="23495" y="1170940"/>
                  </a:lnTo>
                  <a:lnTo>
                    <a:pt x="24384" y="1170940"/>
                  </a:lnTo>
                  <a:lnTo>
                    <a:pt x="35560" y="1179830"/>
                  </a:lnTo>
                  <a:lnTo>
                    <a:pt x="62103" y="1197610"/>
                  </a:lnTo>
                  <a:lnTo>
                    <a:pt x="63119" y="1198880"/>
                  </a:lnTo>
                  <a:lnTo>
                    <a:pt x="78232" y="1205230"/>
                  </a:lnTo>
                  <a:lnTo>
                    <a:pt x="78994" y="1206512"/>
                  </a:lnTo>
                  <a:lnTo>
                    <a:pt x="113157" y="1216660"/>
                  </a:lnTo>
                  <a:lnTo>
                    <a:pt x="113919" y="1216660"/>
                  </a:lnTo>
                  <a:lnTo>
                    <a:pt x="131572" y="1220482"/>
                  </a:lnTo>
                  <a:lnTo>
                    <a:pt x="148844" y="1221740"/>
                  </a:lnTo>
                  <a:lnTo>
                    <a:pt x="226695" y="1221740"/>
                  </a:lnTo>
                  <a:lnTo>
                    <a:pt x="242951" y="1216660"/>
                  </a:lnTo>
                  <a:lnTo>
                    <a:pt x="258445" y="1211580"/>
                  </a:lnTo>
                  <a:lnTo>
                    <a:pt x="259207" y="1211580"/>
                  </a:lnTo>
                  <a:lnTo>
                    <a:pt x="269557" y="1206512"/>
                  </a:lnTo>
                  <a:lnTo>
                    <a:pt x="272161" y="1205230"/>
                  </a:lnTo>
                  <a:lnTo>
                    <a:pt x="273177" y="1205230"/>
                  </a:lnTo>
                  <a:lnTo>
                    <a:pt x="284226" y="1198880"/>
                  </a:lnTo>
                  <a:lnTo>
                    <a:pt x="284988" y="1197610"/>
                  </a:lnTo>
                  <a:lnTo>
                    <a:pt x="294767" y="1189990"/>
                  </a:lnTo>
                  <a:lnTo>
                    <a:pt x="296164" y="1188732"/>
                  </a:lnTo>
                  <a:lnTo>
                    <a:pt x="304038" y="1178560"/>
                  </a:lnTo>
                  <a:lnTo>
                    <a:pt x="304419" y="1178560"/>
                  </a:lnTo>
                  <a:lnTo>
                    <a:pt x="305244" y="1177290"/>
                  </a:lnTo>
                  <a:lnTo>
                    <a:pt x="310197" y="1169682"/>
                  </a:lnTo>
                  <a:lnTo>
                    <a:pt x="312674" y="1165860"/>
                  </a:lnTo>
                  <a:lnTo>
                    <a:pt x="315722" y="1159510"/>
                  </a:lnTo>
                  <a:lnTo>
                    <a:pt x="316331" y="1158240"/>
                  </a:lnTo>
                  <a:lnTo>
                    <a:pt x="318770" y="1153160"/>
                  </a:lnTo>
                  <a:lnTo>
                    <a:pt x="320814" y="1146810"/>
                  </a:lnTo>
                  <a:lnTo>
                    <a:pt x="324104" y="1136662"/>
                  </a:lnTo>
                  <a:lnTo>
                    <a:pt x="324231" y="1136662"/>
                  </a:lnTo>
                  <a:lnTo>
                    <a:pt x="325170" y="1132840"/>
                  </a:lnTo>
                  <a:lnTo>
                    <a:pt x="328930" y="1117612"/>
                  </a:lnTo>
                  <a:lnTo>
                    <a:pt x="329311" y="1115060"/>
                  </a:lnTo>
                  <a:lnTo>
                    <a:pt x="331978" y="1097280"/>
                  </a:lnTo>
                  <a:lnTo>
                    <a:pt x="335661" y="1075690"/>
                  </a:lnTo>
                  <a:lnTo>
                    <a:pt x="335889" y="1073162"/>
                  </a:lnTo>
                  <a:lnTo>
                    <a:pt x="337921" y="1051560"/>
                  </a:lnTo>
                  <a:lnTo>
                    <a:pt x="339725" y="1031240"/>
                  </a:lnTo>
                  <a:lnTo>
                    <a:pt x="339725" y="977912"/>
                  </a:lnTo>
                  <a:lnTo>
                    <a:pt x="339725" y="975360"/>
                  </a:lnTo>
                  <a:close/>
                </a:path>
                <a:path w="2324734" h="1221739">
                  <a:moveTo>
                    <a:pt x="1086104" y="968883"/>
                  </a:moveTo>
                  <a:lnTo>
                    <a:pt x="1085850" y="966343"/>
                  </a:lnTo>
                  <a:lnTo>
                    <a:pt x="1083271" y="954925"/>
                  </a:lnTo>
                  <a:lnTo>
                    <a:pt x="1082421" y="951103"/>
                  </a:lnTo>
                  <a:lnTo>
                    <a:pt x="1081786" y="948575"/>
                  </a:lnTo>
                  <a:lnTo>
                    <a:pt x="1072400" y="926973"/>
                  </a:lnTo>
                  <a:lnTo>
                    <a:pt x="1069086" y="919353"/>
                  </a:lnTo>
                  <a:lnTo>
                    <a:pt x="1068578" y="919353"/>
                  </a:lnTo>
                  <a:lnTo>
                    <a:pt x="1067816" y="918032"/>
                  </a:lnTo>
                  <a:lnTo>
                    <a:pt x="1067816" y="1004443"/>
                  </a:lnTo>
                  <a:lnTo>
                    <a:pt x="1067181" y="1024521"/>
                  </a:lnTo>
                  <a:lnTo>
                    <a:pt x="1067130" y="1024775"/>
                  </a:lnTo>
                  <a:lnTo>
                    <a:pt x="1062863" y="1042543"/>
                  </a:lnTo>
                  <a:lnTo>
                    <a:pt x="1063117" y="1042543"/>
                  </a:lnTo>
                  <a:lnTo>
                    <a:pt x="1055598" y="1063129"/>
                  </a:lnTo>
                  <a:lnTo>
                    <a:pt x="1044194" y="1084453"/>
                  </a:lnTo>
                  <a:lnTo>
                    <a:pt x="1044575" y="1084453"/>
                  </a:lnTo>
                  <a:lnTo>
                    <a:pt x="1030605" y="1106043"/>
                  </a:lnTo>
                  <a:lnTo>
                    <a:pt x="1031367" y="1104773"/>
                  </a:lnTo>
                  <a:lnTo>
                    <a:pt x="1013333" y="1126375"/>
                  </a:lnTo>
                  <a:lnTo>
                    <a:pt x="1013714" y="1125093"/>
                  </a:lnTo>
                  <a:lnTo>
                    <a:pt x="994664" y="1145425"/>
                  </a:lnTo>
                  <a:lnTo>
                    <a:pt x="994791" y="1145425"/>
                  </a:lnTo>
                  <a:lnTo>
                    <a:pt x="975741" y="1163193"/>
                  </a:lnTo>
                  <a:lnTo>
                    <a:pt x="976630" y="1161923"/>
                  </a:lnTo>
                  <a:lnTo>
                    <a:pt x="956564" y="1177175"/>
                  </a:lnTo>
                  <a:lnTo>
                    <a:pt x="957072" y="1177175"/>
                  </a:lnTo>
                  <a:lnTo>
                    <a:pt x="937641" y="1188593"/>
                  </a:lnTo>
                  <a:lnTo>
                    <a:pt x="938149" y="1188593"/>
                  </a:lnTo>
                  <a:lnTo>
                    <a:pt x="919861" y="1197483"/>
                  </a:lnTo>
                  <a:lnTo>
                    <a:pt x="921385" y="1197483"/>
                  </a:lnTo>
                  <a:lnTo>
                    <a:pt x="904494" y="1201293"/>
                  </a:lnTo>
                  <a:lnTo>
                    <a:pt x="861187" y="1201293"/>
                  </a:lnTo>
                  <a:lnTo>
                    <a:pt x="846709" y="1200023"/>
                  </a:lnTo>
                  <a:lnTo>
                    <a:pt x="847598" y="1200023"/>
                  </a:lnTo>
                  <a:lnTo>
                    <a:pt x="833501" y="1196225"/>
                  </a:lnTo>
                  <a:lnTo>
                    <a:pt x="834009" y="1196225"/>
                  </a:lnTo>
                  <a:lnTo>
                    <a:pt x="822286" y="1192403"/>
                  </a:lnTo>
                  <a:lnTo>
                    <a:pt x="818388" y="1191133"/>
                  </a:lnTo>
                  <a:lnTo>
                    <a:pt x="819150" y="1192403"/>
                  </a:lnTo>
                  <a:lnTo>
                    <a:pt x="803910" y="1186053"/>
                  </a:lnTo>
                  <a:lnTo>
                    <a:pt x="804545" y="1186053"/>
                  </a:lnTo>
                  <a:lnTo>
                    <a:pt x="788543" y="1177175"/>
                  </a:lnTo>
                  <a:lnTo>
                    <a:pt x="789051" y="1177175"/>
                  </a:lnTo>
                  <a:lnTo>
                    <a:pt x="775652" y="1169543"/>
                  </a:lnTo>
                  <a:lnTo>
                    <a:pt x="773430" y="1168273"/>
                  </a:lnTo>
                  <a:lnTo>
                    <a:pt x="774319" y="1169543"/>
                  </a:lnTo>
                  <a:lnTo>
                    <a:pt x="759206" y="1156843"/>
                  </a:lnTo>
                  <a:lnTo>
                    <a:pt x="759587" y="1156843"/>
                  </a:lnTo>
                  <a:lnTo>
                    <a:pt x="745490" y="1144143"/>
                  </a:lnTo>
                  <a:lnTo>
                    <a:pt x="745617" y="1144143"/>
                  </a:lnTo>
                  <a:lnTo>
                    <a:pt x="731901" y="1131443"/>
                  </a:lnTo>
                  <a:lnTo>
                    <a:pt x="732663" y="1131443"/>
                  </a:lnTo>
                  <a:lnTo>
                    <a:pt x="721487" y="1117473"/>
                  </a:lnTo>
                  <a:lnTo>
                    <a:pt x="721868" y="1117473"/>
                  </a:lnTo>
                  <a:lnTo>
                    <a:pt x="713016" y="1103503"/>
                  </a:lnTo>
                  <a:lnTo>
                    <a:pt x="712216" y="1102233"/>
                  </a:lnTo>
                  <a:lnTo>
                    <a:pt x="712597" y="1103503"/>
                  </a:lnTo>
                  <a:lnTo>
                    <a:pt x="705612" y="1089533"/>
                  </a:lnTo>
                  <a:lnTo>
                    <a:pt x="705269" y="1088872"/>
                  </a:lnTo>
                  <a:lnTo>
                    <a:pt x="705091" y="1088275"/>
                  </a:lnTo>
                  <a:lnTo>
                    <a:pt x="701941" y="1078103"/>
                  </a:lnTo>
                  <a:lnTo>
                    <a:pt x="701548" y="1076807"/>
                  </a:lnTo>
                  <a:lnTo>
                    <a:pt x="701548" y="1075575"/>
                  </a:lnTo>
                  <a:lnTo>
                    <a:pt x="701675" y="1037475"/>
                  </a:lnTo>
                  <a:lnTo>
                    <a:pt x="702818" y="1026033"/>
                  </a:lnTo>
                  <a:lnTo>
                    <a:pt x="703110" y="1024775"/>
                  </a:lnTo>
                  <a:lnTo>
                    <a:pt x="705739" y="1013333"/>
                  </a:lnTo>
                  <a:lnTo>
                    <a:pt x="705612" y="1013333"/>
                  </a:lnTo>
                  <a:lnTo>
                    <a:pt x="708533" y="1003173"/>
                  </a:lnTo>
                  <a:lnTo>
                    <a:pt x="708279" y="1003173"/>
                  </a:lnTo>
                  <a:lnTo>
                    <a:pt x="712978" y="991743"/>
                  </a:lnTo>
                  <a:lnTo>
                    <a:pt x="712597" y="991743"/>
                  </a:lnTo>
                  <a:lnTo>
                    <a:pt x="719455" y="979043"/>
                  </a:lnTo>
                  <a:lnTo>
                    <a:pt x="719201" y="979043"/>
                  </a:lnTo>
                  <a:lnTo>
                    <a:pt x="727837" y="965073"/>
                  </a:lnTo>
                  <a:lnTo>
                    <a:pt x="727583" y="966343"/>
                  </a:lnTo>
                  <a:lnTo>
                    <a:pt x="728395" y="965073"/>
                  </a:lnTo>
                  <a:lnTo>
                    <a:pt x="737362" y="951103"/>
                  </a:lnTo>
                  <a:lnTo>
                    <a:pt x="737489" y="951103"/>
                  </a:lnTo>
                  <a:lnTo>
                    <a:pt x="747903" y="934593"/>
                  </a:lnTo>
                  <a:lnTo>
                    <a:pt x="747649" y="935875"/>
                  </a:lnTo>
                  <a:lnTo>
                    <a:pt x="748499" y="934593"/>
                  </a:lnTo>
                  <a:lnTo>
                    <a:pt x="758825" y="919353"/>
                  </a:lnTo>
                  <a:lnTo>
                    <a:pt x="758698" y="920623"/>
                  </a:lnTo>
                  <a:lnTo>
                    <a:pt x="759650" y="919353"/>
                  </a:lnTo>
                  <a:lnTo>
                    <a:pt x="770128" y="905383"/>
                  </a:lnTo>
                  <a:lnTo>
                    <a:pt x="769874" y="905383"/>
                  </a:lnTo>
                  <a:lnTo>
                    <a:pt x="781685" y="892683"/>
                  </a:lnTo>
                  <a:lnTo>
                    <a:pt x="781558" y="892683"/>
                  </a:lnTo>
                  <a:lnTo>
                    <a:pt x="792734" y="881253"/>
                  </a:lnTo>
                  <a:lnTo>
                    <a:pt x="791972" y="881253"/>
                  </a:lnTo>
                  <a:lnTo>
                    <a:pt x="803148" y="872375"/>
                  </a:lnTo>
                  <a:lnTo>
                    <a:pt x="802386" y="873633"/>
                  </a:lnTo>
                  <a:lnTo>
                    <a:pt x="804494" y="872375"/>
                  </a:lnTo>
                  <a:lnTo>
                    <a:pt x="812927" y="867283"/>
                  </a:lnTo>
                  <a:lnTo>
                    <a:pt x="811276" y="867283"/>
                  </a:lnTo>
                  <a:lnTo>
                    <a:pt x="821817" y="863473"/>
                  </a:lnTo>
                  <a:lnTo>
                    <a:pt x="819277" y="864743"/>
                  </a:lnTo>
                  <a:lnTo>
                    <a:pt x="850646" y="864743"/>
                  </a:lnTo>
                  <a:lnTo>
                    <a:pt x="849503" y="863473"/>
                  </a:lnTo>
                  <a:lnTo>
                    <a:pt x="861060" y="866025"/>
                  </a:lnTo>
                  <a:lnTo>
                    <a:pt x="860425" y="866025"/>
                  </a:lnTo>
                  <a:lnTo>
                    <a:pt x="872363" y="868553"/>
                  </a:lnTo>
                  <a:lnTo>
                    <a:pt x="871728" y="868553"/>
                  </a:lnTo>
                  <a:lnTo>
                    <a:pt x="884428" y="872375"/>
                  </a:lnTo>
                  <a:lnTo>
                    <a:pt x="884047" y="872375"/>
                  </a:lnTo>
                  <a:lnTo>
                    <a:pt x="896366" y="877443"/>
                  </a:lnTo>
                  <a:lnTo>
                    <a:pt x="895731" y="877443"/>
                  </a:lnTo>
                  <a:lnTo>
                    <a:pt x="900264" y="879386"/>
                  </a:lnTo>
                  <a:lnTo>
                    <a:pt x="898779" y="879983"/>
                  </a:lnTo>
                  <a:lnTo>
                    <a:pt x="898398" y="879983"/>
                  </a:lnTo>
                  <a:lnTo>
                    <a:pt x="874776" y="891425"/>
                  </a:lnTo>
                  <a:lnTo>
                    <a:pt x="903986" y="895223"/>
                  </a:lnTo>
                  <a:lnTo>
                    <a:pt x="904240" y="895223"/>
                  </a:lnTo>
                  <a:lnTo>
                    <a:pt x="919251" y="889914"/>
                  </a:lnTo>
                  <a:lnTo>
                    <a:pt x="927608" y="896493"/>
                  </a:lnTo>
                  <a:lnTo>
                    <a:pt x="927227" y="896493"/>
                  </a:lnTo>
                  <a:lnTo>
                    <a:pt x="934847" y="902843"/>
                  </a:lnTo>
                  <a:lnTo>
                    <a:pt x="934466" y="901573"/>
                  </a:lnTo>
                  <a:lnTo>
                    <a:pt x="940689" y="907923"/>
                  </a:lnTo>
                  <a:lnTo>
                    <a:pt x="940308" y="907923"/>
                  </a:lnTo>
                  <a:lnTo>
                    <a:pt x="945515" y="914273"/>
                  </a:lnTo>
                  <a:lnTo>
                    <a:pt x="946150" y="914273"/>
                  </a:lnTo>
                  <a:lnTo>
                    <a:pt x="950849" y="919353"/>
                  </a:lnTo>
                  <a:lnTo>
                    <a:pt x="950468" y="919353"/>
                  </a:lnTo>
                  <a:lnTo>
                    <a:pt x="955675" y="924433"/>
                  </a:lnTo>
                  <a:lnTo>
                    <a:pt x="960501" y="928243"/>
                  </a:lnTo>
                  <a:lnTo>
                    <a:pt x="960374" y="928243"/>
                  </a:lnTo>
                  <a:lnTo>
                    <a:pt x="964819" y="933323"/>
                  </a:lnTo>
                  <a:lnTo>
                    <a:pt x="964692" y="933323"/>
                  </a:lnTo>
                  <a:lnTo>
                    <a:pt x="997077" y="972693"/>
                  </a:lnTo>
                  <a:lnTo>
                    <a:pt x="1005840" y="965073"/>
                  </a:lnTo>
                  <a:lnTo>
                    <a:pt x="973455" y="925703"/>
                  </a:lnTo>
                  <a:lnTo>
                    <a:pt x="973582" y="925703"/>
                  </a:lnTo>
                  <a:lnTo>
                    <a:pt x="969391" y="920623"/>
                  </a:lnTo>
                  <a:lnTo>
                    <a:pt x="969137" y="920623"/>
                  </a:lnTo>
                  <a:lnTo>
                    <a:pt x="964692" y="915543"/>
                  </a:lnTo>
                  <a:lnTo>
                    <a:pt x="956017" y="906653"/>
                  </a:lnTo>
                  <a:lnTo>
                    <a:pt x="954786" y="905383"/>
                  </a:lnTo>
                  <a:lnTo>
                    <a:pt x="955294" y="906653"/>
                  </a:lnTo>
                  <a:lnTo>
                    <a:pt x="951433" y="901573"/>
                  </a:lnTo>
                  <a:lnTo>
                    <a:pt x="950468" y="900303"/>
                  </a:lnTo>
                  <a:lnTo>
                    <a:pt x="950087" y="899033"/>
                  </a:lnTo>
                  <a:lnTo>
                    <a:pt x="944118" y="892683"/>
                  </a:lnTo>
                  <a:lnTo>
                    <a:pt x="943610" y="892683"/>
                  </a:lnTo>
                  <a:lnTo>
                    <a:pt x="935990" y="886333"/>
                  </a:lnTo>
                  <a:lnTo>
                    <a:pt x="935609" y="885075"/>
                  </a:lnTo>
                  <a:lnTo>
                    <a:pt x="935126" y="884758"/>
                  </a:lnTo>
                  <a:lnTo>
                    <a:pt x="963803" y="882523"/>
                  </a:lnTo>
                  <a:lnTo>
                    <a:pt x="981202" y="882523"/>
                  </a:lnTo>
                  <a:lnTo>
                    <a:pt x="997712" y="886333"/>
                  </a:lnTo>
                  <a:lnTo>
                    <a:pt x="996696" y="886333"/>
                  </a:lnTo>
                  <a:lnTo>
                    <a:pt x="1011428" y="890143"/>
                  </a:lnTo>
                  <a:lnTo>
                    <a:pt x="1010031" y="890143"/>
                  </a:lnTo>
                  <a:lnTo>
                    <a:pt x="1022223" y="896493"/>
                  </a:lnTo>
                  <a:lnTo>
                    <a:pt x="1021334" y="895223"/>
                  </a:lnTo>
                  <a:lnTo>
                    <a:pt x="1031748" y="902843"/>
                  </a:lnTo>
                  <a:lnTo>
                    <a:pt x="1029970" y="900303"/>
                  </a:lnTo>
                  <a:lnTo>
                    <a:pt x="1038352" y="909193"/>
                  </a:lnTo>
                  <a:lnTo>
                    <a:pt x="1037971" y="909193"/>
                  </a:lnTo>
                  <a:lnTo>
                    <a:pt x="1046353" y="919353"/>
                  </a:lnTo>
                  <a:lnTo>
                    <a:pt x="1045210" y="916825"/>
                  </a:lnTo>
                  <a:lnTo>
                    <a:pt x="1051687" y="928243"/>
                  </a:lnTo>
                  <a:lnTo>
                    <a:pt x="1057402" y="942225"/>
                  </a:lnTo>
                  <a:lnTo>
                    <a:pt x="1057529" y="942225"/>
                  </a:lnTo>
                  <a:lnTo>
                    <a:pt x="1064463" y="957364"/>
                  </a:lnTo>
                  <a:lnTo>
                    <a:pt x="1067308" y="969111"/>
                  </a:lnTo>
                  <a:lnTo>
                    <a:pt x="1067422" y="985393"/>
                  </a:lnTo>
                  <a:lnTo>
                    <a:pt x="1067816" y="1004443"/>
                  </a:lnTo>
                  <a:lnTo>
                    <a:pt x="1067816" y="918032"/>
                  </a:lnTo>
                  <a:lnTo>
                    <a:pt x="1067130" y="916825"/>
                  </a:lnTo>
                  <a:lnTo>
                    <a:pt x="1062101" y="907923"/>
                  </a:lnTo>
                  <a:lnTo>
                    <a:pt x="1056005" y="900303"/>
                  </a:lnTo>
                  <a:lnTo>
                    <a:pt x="1052957" y="896493"/>
                  </a:lnTo>
                  <a:lnTo>
                    <a:pt x="1052449" y="896493"/>
                  </a:lnTo>
                  <a:lnTo>
                    <a:pt x="1051267" y="895223"/>
                  </a:lnTo>
                  <a:lnTo>
                    <a:pt x="1044194" y="887603"/>
                  </a:lnTo>
                  <a:lnTo>
                    <a:pt x="1042543" y="886333"/>
                  </a:lnTo>
                  <a:lnTo>
                    <a:pt x="1037336" y="882523"/>
                  </a:lnTo>
                  <a:lnTo>
                    <a:pt x="1032129" y="878725"/>
                  </a:lnTo>
                  <a:lnTo>
                    <a:pt x="1031113" y="878725"/>
                  </a:lnTo>
                  <a:lnTo>
                    <a:pt x="1018921" y="872375"/>
                  </a:lnTo>
                  <a:lnTo>
                    <a:pt x="1017397" y="871093"/>
                  </a:lnTo>
                  <a:lnTo>
                    <a:pt x="1002665" y="867283"/>
                  </a:lnTo>
                  <a:lnTo>
                    <a:pt x="1001522" y="867283"/>
                  </a:lnTo>
                  <a:lnTo>
                    <a:pt x="984885" y="863473"/>
                  </a:lnTo>
                  <a:lnTo>
                    <a:pt x="962787" y="863473"/>
                  </a:lnTo>
                  <a:lnTo>
                    <a:pt x="929132" y="868553"/>
                  </a:lnTo>
                  <a:lnTo>
                    <a:pt x="926846" y="868553"/>
                  </a:lnTo>
                  <a:lnTo>
                    <a:pt x="916965" y="872578"/>
                  </a:lnTo>
                  <a:lnTo>
                    <a:pt x="914400" y="871093"/>
                  </a:lnTo>
                  <a:lnTo>
                    <a:pt x="902081" y="864743"/>
                  </a:lnTo>
                  <a:lnTo>
                    <a:pt x="901573" y="864743"/>
                  </a:lnTo>
                  <a:lnTo>
                    <a:pt x="898550" y="863473"/>
                  </a:lnTo>
                  <a:lnTo>
                    <a:pt x="889508" y="859675"/>
                  </a:lnTo>
                  <a:lnTo>
                    <a:pt x="889000" y="858393"/>
                  </a:lnTo>
                  <a:lnTo>
                    <a:pt x="876554" y="854583"/>
                  </a:lnTo>
                  <a:lnTo>
                    <a:pt x="875792" y="854583"/>
                  </a:lnTo>
                  <a:lnTo>
                    <a:pt x="863346" y="850773"/>
                  </a:lnTo>
                  <a:lnTo>
                    <a:pt x="851789" y="849503"/>
                  </a:lnTo>
                  <a:lnTo>
                    <a:pt x="816864" y="849503"/>
                  </a:lnTo>
                  <a:lnTo>
                    <a:pt x="806323" y="853325"/>
                  </a:lnTo>
                  <a:lnTo>
                    <a:pt x="804926" y="853325"/>
                  </a:lnTo>
                  <a:lnTo>
                    <a:pt x="794385" y="860933"/>
                  </a:lnTo>
                  <a:lnTo>
                    <a:pt x="793623" y="860933"/>
                  </a:lnTo>
                  <a:lnTo>
                    <a:pt x="781812" y="871093"/>
                  </a:lnTo>
                  <a:lnTo>
                    <a:pt x="770509" y="882523"/>
                  </a:lnTo>
                  <a:lnTo>
                    <a:pt x="758571" y="895223"/>
                  </a:lnTo>
                  <a:lnTo>
                    <a:pt x="758317" y="896493"/>
                  </a:lnTo>
                  <a:lnTo>
                    <a:pt x="746760" y="910475"/>
                  </a:lnTo>
                  <a:lnTo>
                    <a:pt x="746633" y="910475"/>
                  </a:lnTo>
                  <a:lnTo>
                    <a:pt x="735457" y="926973"/>
                  </a:lnTo>
                  <a:lnTo>
                    <a:pt x="724662" y="943483"/>
                  </a:lnTo>
                  <a:lnTo>
                    <a:pt x="724916" y="943483"/>
                  </a:lnTo>
                  <a:lnTo>
                    <a:pt x="715137" y="957453"/>
                  </a:lnTo>
                  <a:lnTo>
                    <a:pt x="715010" y="957453"/>
                  </a:lnTo>
                  <a:lnTo>
                    <a:pt x="706374" y="971423"/>
                  </a:lnTo>
                  <a:lnTo>
                    <a:pt x="705993" y="971423"/>
                  </a:lnTo>
                  <a:lnTo>
                    <a:pt x="699135" y="985393"/>
                  </a:lnTo>
                  <a:lnTo>
                    <a:pt x="698881" y="985393"/>
                  </a:lnTo>
                  <a:lnTo>
                    <a:pt x="694182" y="998093"/>
                  </a:lnTo>
                  <a:lnTo>
                    <a:pt x="693928" y="999375"/>
                  </a:lnTo>
                  <a:lnTo>
                    <a:pt x="691007" y="1009523"/>
                  </a:lnTo>
                  <a:lnTo>
                    <a:pt x="688086" y="1022223"/>
                  </a:lnTo>
                  <a:lnTo>
                    <a:pt x="686435" y="1037475"/>
                  </a:lnTo>
                  <a:lnTo>
                    <a:pt x="686562" y="1078103"/>
                  </a:lnTo>
                  <a:lnTo>
                    <a:pt x="686816" y="1079373"/>
                  </a:lnTo>
                  <a:lnTo>
                    <a:pt x="691261" y="1093343"/>
                  </a:lnTo>
                  <a:lnTo>
                    <a:pt x="691642" y="1094625"/>
                  </a:lnTo>
                  <a:lnTo>
                    <a:pt x="699643" y="1111123"/>
                  </a:lnTo>
                  <a:lnTo>
                    <a:pt x="709422" y="1125093"/>
                  </a:lnTo>
                  <a:lnTo>
                    <a:pt x="709676" y="1126375"/>
                  </a:lnTo>
                  <a:lnTo>
                    <a:pt x="720852" y="1141603"/>
                  </a:lnTo>
                  <a:lnTo>
                    <a:pt x="721614" y="1141603"/>
                  </a:lnTo>
                  <a:lnTo>
                    <a:pt x="735457" y="1155573"/>
                  </a:lnTo>
                  <a:lnTo>
                    <a:pt x="749427" y="1168273"/>
                  </a:lnTo>
                  <a:lnTo>
                    <a:pt x="749808" y="1168273"/>
                  </a:lnTo>
                  <a:lnTo>
                    <a:pt x="764921" y="1180973"/>
                  </a:lnTo>
                  <a:lnTo>
                    <a:pt x="765683" y="1180973"/>
                  </a:lnTo>
                  <a:lnTo>
                    <a:pt x="781050" y="1191133"/>
                  </a:lnTo>
                  <a:lnTo>
                    <a:pt x="781558" y="1191133"/>
                  </a:lnTo>
                  <a:lnTo>
                    <a:pt x="797306" y="1200023"/>
                  </a:lnTo>
                  <a:lnTo>
                    <a:pt x="797814" y="1200023"/>
                  </a:lnTo>
                  <a:lnTo>
                    <a:pt x="812927" y="1206373"/>
                  </a:lnTo>
                  <a:lnTo>
                    <a:pt x="813562" y="1206373"/>
                  </a:lnTo>
                  <a:lnTo>
                    <a:pt x="828929" y="1211453"/>
                  </a:lnTo>
                  <a:lnTo>
                    <a:pt x="829564" y="1211453"/>
                  </a:lnTo>
                  <a:lnTo>
                    <a:pt x="843534" y="1215275"/>
                  </a:lnTo>
                  <a:lnTo>
                    <a:pt x="858647" y="1217803"/>
                  </a:lnTo>
                  <a:lnTo>
                    <a:pt x="909066" y="1217803"/>
                  </a:lnTo>
                  <a:lnTo>
                    <a:pt x="925957" y="1213993"/>
                  </a:lnTo>
                  <a:lnTo>
                    <a:pt x="927608" y="1212723"/>
                  </a:lnTo>
                  <a:lnTo>
                    <a:pt x="945896" y="1203833"/>
                  </a:lnTo>
                  <a:lnTo>
                    <a:pt x="946531" y="1202575"/>
                  </a:lnTo>
                  <a:lnTo>
                    <a:pt x="948690" y="1201293"/>
                  </a:lnTo>
                  <a:lnTo>
                    <a:pt x="965962" y="1191133"/>
                  </a:lnTo>
                  <a:lnTo>
                    <a:pt x="966470" y="1191133"/>
                  </a:lnTo>
                  <a:lnTo>
                    <a:pt x="986663" y="1175893"/>
                  </a:lnTo>
                  <a:lnTo>
                    <a:pt x="987679" y="1175893"/>
                  </a:lnTo>
                  <a:lnTo>
                    <a:pt x="1000455" y="1163193"/>
                  </a:lnTo>
                  <a:lnTo>
                    <a:pt x="1006856" y="1156843"/>
                  </a:lnTo>
                  <a:lnTo>
                    <a:pt x="1026287" y="1137793"/>
                  </a:lnTo>
                  <a:lnTo>
                    <a:pt x="1035824" y="1126375"/>
                  </a:lnTo>
                  <a:lnTo>
                    <a:pt x="1044321" y="1116203"/>
                  </a:lnTo>
                  <a:lnTo>
                    <a:pt x="1045083" y="1114933"/>
                  </a:lnTo>
                  <a:lnTo>
                    <a:pt x="1050886" y="1106043"/>
                  </a:lnTo>
                  <a:lnTo>
                    <a:pt x="1059180" y="1093343"/>
                  </a:lnTo>
                  <a:lnTo>
                    <a:pt x="1059561" y="1092073"/>
                  </a:lnTo>
                  <a:lnTo>
                    <a:pt x="1070991" y="1071753"/>
                  </a:lnTo>
                  <a:lnTo>
                    <a:pt x="1071499" y="1070483"/>
                  </a:lnTo>
                  <a:lnTo>
                    <a:pt x="1073721" y="1064133"/>
                  </a:lnTo>
                  <a:lnTo>
                    <a:pt x="1074166" y="1062875"/>
                  </a:lnTo>
                  <a:lnTo>
                    <a:pt x="1079500" y="1047623"/>
                  </a:lnTo>
                  <a:lnTo>
                    <a:pt x="1079754" y="1047623"/>
                  </a:lnTo>
                  <a:lnTo>
                    <a:pt x="1084580" y="1027303"/>
                  </a:lnTo>
                  <a:lnTo>
                    <a:pt x="1084707" y="1026033"/>
                  </a:lnTo>
                  <a:lnTo>
                    <a:pt x="1084808" y="1023493"/>
                  </a:lnTo>
                  <a:lnTo>
                    <a:pt x="1085596" y="1004443"/>
                  </a:lnTo>
                  <a:lnTo>
                    <a:pt x="1085977" y="985393"/>
                  </a:lnTo>
                  <a:lnTo>
                    <a:pt x="1086091" y="970153"/>
                  </a:lnTo>
                  <a:lnTo>
                    <a:pt x="1086104" y="968883"/>
                  </a:lnTo>
                  <a:close/>
                </a:path>
                <a:path w="2324734" h="1221739">
                  <a:moveTo>
                    <a:pt x="2089912" y="219710"/>
                  </a:moveTo>
                  <a:lnTo>
                    <a:pt x="2089277" y="200660"/>
                  </a:lnTo>
                  <a:lnTo>
                    <a:pt x="2089188" y="198120"/>
                  </a:lnTo>
                  <a:lnTo>
                    <a:pt x="2089150" y="196850"/>
                  </a:lnTo>
                  <a:lnTo>
                    <a:pt x="2088515" y="194310"/>
                  </a:lnTo>
                  <a:lnTo>
                    <a:pt x="2081822" y="177800"/>
                  </a:lnTo>
                  <a:lnTo>
                    <a:pt x="2078228" y="168910"/>
                  </a:lnTo>
                  <a:lnTo>
                    <a:pt x="2071077" y="157480"/>
                  </a:lnTo>
                  <a:lnTo>
                    <a:pt x="2065528" y="148590"/>
                  </a:lnTo>
                  <a:lnTo>
                    <a:pt x="2064766" y="147320"/>
                  </a:lnTo>
                  <a:lnTo>
                    <a:pt x="2047494" y="125730"/>
                  </a:lnTo>
                  <a:lnTo>
                    <a:pt x="2047113" y="125730"/>
                  </a:lnTo>
                  <a:lnTo>
                    <a:pt x="2029079" y="105410"/>
                  </a:lnTo>
                  <a:lnTo>
                    <a:pt x="2028571" y="105410"/>
                  </a:lnTo>
                  <a:lnTo>
                    <a:pt x="2023008" y="100330"/>
                  </a:lnTo>
                  <a:lnTo>
                    <a:pt x="2009140" y="87630"/>
                  </a:lnTo>
                  <a:lnTo>
                    <a:pt x="2008759" y="86360"/>
                  </a:lnTo>
                  <a:lnTo>
                    <a:pt x="1989328" y="71120"/>
                  </a:lnTo>
                  <a:lnTo>
                    <a:pt x="1989201" y="71120"/>
                  </a:lnTo>
                  <a:lnTo>
                    <a:pt x="1971929" y="57150"/>
                  </a:lnTo>
                  <a:lnTo>
                    <a:pt x="1971675" y="57150"/>
                  </a:lnTo>
                  <a:lnTo>
                    <a:pt x="1959940" y="48260"/>
                  </a:lnTo>
                  <a:lnTo>
                    <a:pt x="1954911" y="44450"/>
                  </a:lnTo>
                  <a:lnTo>
                    <a:pt x="1954657" y="44450"/>
                  </a:lnTo>
                  <a:lnTo>
                    <a:pt x="1947938" y="39370"/>
                  </a:lnTo>
                  <a:lnTo>
                    <a:pt x="1939544" y="33020"/>
                  </a:lnTo>
                  <a:lnTo>
                    <a:pt x="1938782" y="33020"/>
                  </a:lnTo>
                  <a:lnTo>
                    <a:pt x="1923415" y="24130"/>
                  </a:lnTo>
                  <a:lnTo>
                    <a:pt x="1910283" y="17780"/>
                  </a:lnTo>
                  <a:lnTo>
                    <a:pt x="1907667" y="16510"/>
                  </a:lnTo>
                  <a:lnTo>
                    <a:pt x="1907286" y="16510"/>
                  </a:lnTo>
                  <a:lnTo>
                    <a:pt x="1892173" y="8890"/>
                  </a:lnTo>
                  <a:lnTo>
                    <a:pt x="1890776" y="8890"/>
                  </a:lnTo>
                  <a:lnTo>
                    <a:pt x="1872488" y="5080"/>
                  </a:lnTo>
                  <a:lnTo>
                    <a:pt x="1853311" y="2540"/>
                  </a:lnTo>
                  <a:lnTo>
                    <a:pt x="1852803" y="2540"/>
                  </a:lnTo>
                  <a:lnTo>
                    <a:pt x="1829435" y="0"/>
                  </a:lnTo>
                  <a:lnTo>
                    <a:pt x="1760347" y="0"/>
                  </a:lnTo>
                  <a:lnTo>
                    <a:pt x="1709674" y="10160"/>
                  </a:lnTo>
                  <a:lnTo>
                    <a:pt x="1708912" y="10160"/>
                  </a:lnTo>
                  <a:lnTo>
                    <a:pt x="1644904" y="29210"/>
                  </a:lnTo>
                  <a:lnTo>
                    <a:pt x="1644650" y="29210"/>
                  </a:lnTo>
                  <a:lnTo>
                    <a:pt x="1573403" y="52070"/>
                  </a:lnTo>
                  <a:lnTo>
                    <a:pt x="1450467" y="93980"/>
                  </a:lnTo>
                  <a:lnTo>
                    <a:pt x="1450340" y="93980"/>
                  </a:lnTo>
                  <a:lnTo>
                    <a:pt x="1413510" y="106680"/>
                  </a:lnTo>
                  <a:lnTo>
                    <a:pt x="1454404" y="106680"/>
                  </a:lnTo>
                  <a:lnTo>
                    <a:pt x="1507363" y="91440"/>
                  </a:lnTo>
                  <a:lnTo>
                    <a:pt x="1507490" y="91440"/>
                  </a:lnTo>
                  <a:lnTo>
                    <a:pt x="1578610" y="68580"/>
                  </a:lnTo>
                  <a:lnTo>
                    <a:pt x="1578483" y="68580"/>
                  </a:lnTo>
                  <a:lnTo>
                    <a:pt x="1649857" y="45720"/>
                  </a:lnTo>
                  <a:lnTo>
                    <a:pt x="1649603" y="45720"/>
                  </a:lnTo>
                  <a:lnTo>
                    <a:pt x="1713738" y="27940"/>
                  </a:lnTo>
                  <a:lnTo>
                    <a:pt x="1713103" y="27940"/>
                  </a:lnTo>
                  <a:lnTo>
                    <a:pt x="1763903" y="17780"/>
                  </a:lnTo>
                  <a:lnTo>
                    <a:pt x="1762125" y="19050"/>
                  </a:lnTo>
                  <a:lnTo>
                    <a:pt x="1828038" y="19050"/>
                  </a:lnTo>
                  <a:lnTo>
                    <a:pt x="1851406" y="20320"/>
                  </a:lnTo>
                  <a:lnTo>
                    <a:pt x="1850898" y="20320"/>
                  </a:lnTo>
                  <a:lnTo>
                    <a:pt x="1870075" y="22860"/>
                  </a:lnTo>
                  <a:lnTo>
                    <a:pt x="1869059" y="22860"/>
                  </a:lnTo>
                  <a:lnTo>
                    <a:pt x="1886331" y="26670"/>
                  </a:lnTo>
                  <a:lnTo>
                    <a:pt x="1884934" y="26670"/>
                  </a:lnTo>
                  <a:lnTo>
                    <a:pt x="1900047" y="33020"/>
                  </a:lnTo>
                  <a:lnTo>
                    <a:pt x="1899539" y="33020"/>
                  </a:lnTo>
                  <a:lnTo>
                    <a:pt x="1914652" y="40640"/>
                  </a:lnTo>
                  <a:lnTo>
                    <a:pt x="1914144" y="39370"/>
                  </a:lnTo>
                  <a:lnTo>
                    <a:pt x="1929638" y="49530"/>
                  </a:lnTo>
                  <a:lnTo>
                    <a:pt x="1928876" y="48260"/>
                  </a:lnTo>
                  <a:lnTo>
                    <a:pt x="1943989" y="59690"/>
                  </a:lnTo>
                  <a:lnTo>
                    <a:pt x="1943862" y="59690"/>
                  </a:lnTo>
                  <a:lnTo>
                    <a:pt x="1960880" y="72390"/>
                  </a:lnTo>
                  <a:lnTo>
                    <a:pt x="1960626" y="71120"/>
                  </a:lnTo>
                  <a:lnTo>
                    <a:pt x="1977898" y="85090"/>
                  </a:lnTo>
                  <a:lnTo>
                    <a:pt x="1977771" y="85090"/>
                  </a:lnTo>
                  <a:lnTo>
                    <a:pt x="1997202" y="101600"/>
                  </a:lnTo>
                  <a:lnTo>
                    <a:pt x="1996821" y="100330"/>
                  </a:lnTo>
                  <a:lnTo>
                    <a:pt x="2016252" y="118110"/>
                  </a:lnTo>
                  <a:lnTo>
                    <a:pt x="2015744" y="118110"/>
                  </a:lnTo>
                  <a:lnTo>
                    <a:pt x="2033778" y="137160"/>
                  </a:lnTo>
                  <a:lnTo>
                    <a:pt x="2033397" y="137160"/>
                  </a:lnTo>
                  <a:lnTo>
                    <a:pt x="2050580" y="158648"/>
                  </a:lnTo>
                  <a:lnTo>
                    <a:pt x="2062111" y="178460"/>
                  </a:lnTo>
                  <a:lnTo>
                    <a:pt x="2062378" y="179070"/>
                  </a:lnTo>
                  <a:lnTo>
                    <a:pt x="2070887" y="199250"/>
                  </a:lnTo>
                  <a:lnTo>
                    <a:pt x="2070862" y="198120"/>
                  </a:lnTo>
                  <a:lnTo>
                    <a:pt x="2070950" y="199390"/>
                  </a:lnTo>
                  <a:lnTo>
                    <a:pt x="2071497" y="200660"/>
                  </a:lnTo>
                  <a:lnTo>
                    <a:pt x="2070887" y="199250"/>
                  </a:lnTo>
                  <a:lnTo>
                    <a:pt x="2071624" y="220980"/>
                  </a:lnTo>
                  <a:lnTo>
                    <a:pt x="2071624" y="242570"/>
                  </a:lnTo>
                  <a:lnTo>
                    <a:pt x="2070989" y="265430"/>
                  </a:lnTo>
                  <a:lnTo>
                    <a:pt x="2070989" y="264160"/>
                  </a:lnTo>
                  <a:lnTo>
                    <a:pt x="2067814" y="285750"/>
                  </a:lnTo>
                  <a:lnTo>
                    <a:pt x="2068068" y="285750"/>
                  </a:lnTo>
                  <a:lnTo>
                    <a:pt x="2062353" y="306070"/>
                  </a:lnTo>
                  <a:lnTo>
                    <a:pt x="2062607" y="304800"/>
                  </a:lnTo>
                  <a:lnTo>
                    <a:pt x="2055837" y="323583"/>
                  </a:lnTo>
                  <a:lnTo>
                    <a:pt x="2055698" y="323850"/>
                  </a:lnTo>
                  <a:lnTo>
                    <a:pt x="2048014" y="338112"/>
                  </a:lnTo>
                  <a:lnTo>
                    <a:pt x="2037969" y="350520"/>
                  </a:lnTo>
                  <a:lnTo>
                    <a:pt x="2038858" y="349250"/>
                  </a:lnTo>
                  <a:lnTo>
                    <a:pt x="2027047" y="360680"/>
                  </a:lnTo>
                  <a:lnTo>
                    <a:pt x="2028190" y="359410"/>
                  </a:lnTo>
                  <a:lnTo>
                    <a:pt x="2015363" y="368300"/>
                  </a:lnTo>
                  <a:lnTo>
                    <a:pt x="2015998" y="367030"/>
                  </a:lnTo>
                  <a:lnTo>
                    <a:pt x="2001266" y="374650"/>
                  </a:lnTo>
                  <a:lnTo>
                    <a:pt x="2002282" y="374650"/>
                  </a:lnTo>
                  <a:lnTo>
                    <a:pt x="1986407" y="381000"/>
                  </a:lnTo>
                  <a:lnTo>
                    <a:pt x="1987042" y="381000"/>
                  </a:lnTo>
                  <a:lnTo>
                    <a:pt x="1968754" y="386080"/>
                  </a:lnTo>
                  <a:lnTo>
                    <a:pt x="1969389" y="384810"/>
                  </a:lnTo>
                  <a:lnTo>
                    <a:pt x="1949958" y="388620"/>
                  </a:lnTo>
                  <a:lnTo>
                    <a:pt x="1950212" y="388620"/>
                  </a:lnTo>
                  <a:lnTo>
                    <a:pt x="1930019" y="392430"/>
                  </a:lnTo>
                  <a:lnTo>
                    <a:pt x="1827276" y="392430"/>
                  </a:lnTo>
                  <a:lnTo>
                    <a:pt x="1806321" y="391160"/>
                  </a:lnTo>
                  <a:lnTo>
                    <a:pt x="1806829" y="391160"/>
                  </a:lnTo>
                  <a:lnTo>
                    <a:pt x="1786001" y="387350"/>
                  </a:lnTo>
                  <a:lnTo>
                    <a:pt x="1765808" y="384810"/>
                  </a:lnTo>
                  <a:lnTo>
                    <a:pt x="1766824" y="384810"/>
                  </a:lnTo>
                  <a:lnTo>
                    <a:pt x="1748536" y="379730"/>
                  </a:lnTo>
                  <a:lnTo>
                    <a:pt x="1749171" y="379730"/>
                  </a:lnTo>
                  <a:lnTo>
                    <a:pt x="1735620" y="373380"/>
                  </a:lnTo>
                  <a:lnTo>
                    <a:pt x="1732915" y="372110"/>
                  </a:lnTo>
                  <a:lnTo>
                    <a:pt x="1733677" y="373380"/>
                  </a:lnTo>
                  <a:lnTo>
                    <a:pt x="1721370" y="365760"/>
                  </a:lnTo>
                  <a:lnTo>
                    <a:pt x="1719326" y="364490"/>
                  </a:lnTo>
                  <a:lnTo>
                    <a:pt x="1720215" y="365760"/>
                  </a:lnTo>
                  <a:lnTo>
                    <a:pt x="1709762" y="356870"/>
                  </a:lnTo>
                  <a:lnTo>
                    <a:pt x="1708277" y="355600"/>
                  </a:lnTo>
                  <a:lnTo>
                    <a:pt x="1708912" y="356870"/>
                  </a:lnTo>
                  <a:lnTo>
                    <a:pt x="1698498" y="346710"/>
                  </a:lnTo>
                  <a:lnTo>
                    <a:pt x="1698879" y="346710"/>
                  </a:lnTo>
                  <a:lnTo>
                    <a:pt x="1690293" y="336550"/>
                  </a:lnTo>
                  <a:lnTo>
                    <a:pt x="1689227" y="335280"/>
                  </a:lnTo>
                  <a:lnTo>
                    <a:pt x="1689735" y="336550"/>
                  </a:lnTo>
                  <a:lnTo>
                    <a:pt x="1680591" y="322580"/>
                  </a:lnTo>
                  <a:lnTo>
                    <a:pt x="1680718" y="322580"/>
                  </a:lnTo>
                  <a:lnTo>
                    <a:pt x="1673631" y="311150"/>
                  </a:lnTo>
                  <a:lnTo>
                    <a:pt x="1672844" y="309880"/>
                  </a:lnTo>
                  <a:lnTo>
                    <a:pt x="1673225" y="311150"/>
                  </a:lnTo>
                  <a:lnTo>
                    <a:pt x="1665224" y="295910"/>
                  </a:lnTo>
                  <a:lnTo>
                    <a:pt x="1657350" y="280670"/>
                  </a:lnTo>
                  <a:lnTo>
                    <a:pt x="1657604" y="280670"/>
                  </a:lnTo>
                  <a:lnTo>
                    <a:pt x="1650746" y="265430"/>
                  </a:lnTo>
                  <a:lnTo>
                    <a:pt x="1650873" y="265430"/>
                  </a:lnTo>
                  <a:lnTo>
                    <a:pt x="1645704" y="251460"/>
                  </a:lnTo>
                  <a:lnTo>
                    <a:pt x="1645285" y="250304"/>
                  </a:lnTo>
                  <a:lnTo>
                    <a:pt x="1645285" y="248920"/>
                  </a:lnTo>
                  <a:lnTo>
                    <a:pt x="1645285" y="200660"/>
                  </a:lnTo>
                  <a:lnTo>
                    <a:pt x="1647825" y="184150"/>
                  </a:lnTo>
                  <a:lnTo>
                    <a:pt x="1647698" y="184150"/>
                  </a:lnTo>
                  <a:lnTo>
                    <a:pt x="1651088" y="168910"/>
                  </a:lnTo>
                  <a:lnTo>
                    <a:pt x="1651215" y="168363"/>
                  </a:lnTo>
                  <a:lnTo>
                    <a:pt x="1651508" y="167640"/>
                  </a:lnTo>
                  <a:lnTo>
                    <a:pt x="1657096" y="153670"/>
                  </a:lnTo>
                  <a:lnTo>
                    <a:pt x="1656969" y="153670"/>
                  </a:lnTo>
                  <a:lnTo>
                    <a:pt x="1663065" y="140970"/>
                  </a:lnTo>
                  <a:lnTo>
                    <a:pt x="1662557" y="140970"/>
                  </a:lnTo>
                  <a:lnTo>
                    <a:pt x="1671193" y="128270"/>
                  </a:lnTo>
                  <a:lnTo>
                    <a:pt x="1670431" y="129540"/>
                  </a:lnTo>
                  <a:lnTo>
                    <a:pt x="1671586" y="128270"/>
                  </a:lnTo>
                  <a:lnTo>
                    <a:pt x="1680845" y="118110"/>
                  </a:lnTo>
                  <a:lnTo>
                    <a:pt x="1680337" y="118110"/>
                  </a:lnTo>
                  <a:lnTo>
                    <a:pt x="1691767" y="107950"/>
                  </a:lnTo>
                  <a:lnTo>
                    <a:pt x="1691513" y="107950"/>
                  </a:lnTo>
                  <a:lnTo>
                    <a:pt x="1704086" y="97790"/>
                  </a:lnTo>
                  <a:lnTo>
                    <a:pt x="1703451" y="99060"/>
                  </a:lnTo>
                  <a:lnTo>
                    <a:pt x="1705292" y="97790"/>
                  </a:lnTo>
                  <a:lnTo>
                    <a:pt x="1716405" y="90170"/>
                  </a:lnTo>
                  <a:lnTo>
                    <a:pt x="1716278" y="90170"/>
                  </a:lnTo>
                  <a:lnTo>
                    <a:pt x="1729232" y="82550"/>
                  </a:lnTo>
                  <a:lnTo>
                    <a:pt x="1728851" y="82550"/>
                  </a:lnTo>
                  <a:lnTo>
                    <a:pt x="1740662" y="76200"/>
                  </a:lnTo>
                  <a:lnTo>
                    <a:pt x="1740789" y="76200"/>
                  </a:lnTo>
                  <a:lnTo>
                    <a:pt x="1751203" y="71120"/>
                  </a:lnTo>
                  <a:lnTo>
                    <a:pt x="1750822" y="71120"/>
                  </a:lnTo>
                  <a:lnTo>
                    <a:pt x="1761490" y="66040"/>
                  </a:lnTo>
                  <a:lnTo>
                    <a:pt x="1761617" y="64770"/>
                  </a:lnTo>
                  <a:lnTo>
                    <a:pt x="1770507" y="60960"/>
                  </a:lnTo>
                  <a:lnTo>
                    <a:pt x="1770888" y="60960"/>
                  </a:lnTo>
                  <a:lnTo>
                    <a:pt x="1779016" y="55880"/>
                  </a:lnTo>
                  <a:lnTo>
                    <a:pt x="1778508" y="55880"/>
                  </a:lnTo>
                  <a:lnTo>
                    <a:pt x="1786636" y="52070"/>
                  </a:lnTo>
                  <a:lnTo>
                    <a:pt x="1786509" y="52070"/>
                  </a:lnTo>
                  <a:lnTo>
                    <a:pt x="1794383" y="49530"/>
                  </a:lnTo>
                  <a:lnTo>
                    <a:pt x="1792986" y="49530"/>
                  </a:lnTo>
                  <a:lnTo>
                    <a:pt x="1832229" y="43180"/>
                  </a:lnTo>
                  <a:lnTo>
                    <a:pt x="1830324" y="31750"/>
                  </a:lnTo>
                  <a:lnTo>
                    <a:pt x="1791081" y="38100"/>
                  </a:lnTo>
                  <a:lnTo>
                    <a:pt x="1789938" y="38100"/>
                  </a:lnTo>
                  <a:lnTo>
                    <a:pt x="1781937" y="40640"/>
                  </a:lnTo>
                  <a:lnTo>
                    <a:pt x="1781810" y="40640"/>
                  </a:lnTo>
                  <a:lnTo>
                    <a:pt x="1772793" y="44450"/>
                  </a:lnTo>
                  <a:lnTo>
                    <a:pt x="1764411" y="49530"/>
                  </a:lnTo>
                  <a:lnTo>
                    <a:pt x="1764919" y="49530"/>
                  </a:lnTo>
                  <a:lnTo>
                    <a:pt x="1744980" y="58420"/>
                  </a:lnTo>
                  <a:lnTo>
                    <a:pt x="1744472" y="58420"/>
                  </a:lnTo>
                  <a:lnTo>
                    <a:pt x="1733931" y="63500"/>
                  </a:lnTo>
                  <a:lnTo>
                    <a:pt x="1734185" y="63500"/>
                  </a:lnTo>
                  <a:lnTo>
                    <a:pt x="1721739" y="69850"/>
                  </a:lnTo>
                  <a:lnTo>
                    <a:pt x="1708658" y="77470"/>
                  </a:lnTo>
                  <a:lnTo>
                    <a:pt x="1708531" y="78740"/>
                  </a:lnTo>
                  <a:lnTo>
                    <a:pt x="1695577" y="86360"/>
                  </a:lnTo>
                  <a:lnTo>
                    <a:pt x="1695069" y="86360"/>
                  </a:lnTo>
                  <a:lnTo>
                    <a:pt x="1682369" y="96520"/>
                  </a:lnTo>
                  <a:lnTo>
                    <a:pt x="1682115" y="96520"/>
                  </a:lnTo>
                  <a:lnTo>
                    <a:pt x="1670558" y="106680"/>
                  </a:lnTo>
                  <a:lnTo>
                    <a:pt x="1669923" y="107950"/>
                  </a:lnTo>
                  <a:lnTo>
                    <a:pt x="1659382" y="119380"/>
                  </a:lnTo>
                  <a:lnTo>
                    <a:pt x="1658747" y="120650"/>
                  </a:lnTo>
                  <a:lnTo>
                    <a:pt x="1650111" y="133350"/>
                  </a:lnTo>
                  <a:lnTo>
                    <a:pt x="1649476" y="134620"/>
                  </a:lnTo>
                  <a:lnTo>
                    <a:pt x="1643253" y="148590"/>
                  </a:lnTo>
                  <a:lnTo>
                    <a:pt x="1637157" y="162560"/>
                  </a:lnTo>
                  <a:lnTo>
                    <a:pt x="1636776" y="163830"/>
                  </a:lnTo>
                  <a:lnTo>
                    <a:pt x="1633220" y="181610"/>
                  </a:lnTo>
                  <a:lnTo>
                    <a:pt x="1633093" y="181610"/>
                  </a:lnTo>
                  <a:lnTo>
                    <a:pt x="1630680" y="199390"/>
                  </a:lnTo>
                  <a:lnTo>
                    <a:pt x="1630553" y="251460"/>
                  </a:lnTo>
                  <a:lnTo>
                    <a:pt x="1631061" y="254000"/>
                  </a:lnTo>
                  <a:lnTo>
                    <a:pt x="1637284" y="270510"/>
                  </a:lnTo>
                  <a:lnTo>
                    <a:pt x="1637411" y="270510"/>
                  </a:lnTo>
                  <a:lnTo>
                    <a:pt x="1644269" y="287020"/>
                  </a:lnTo>
                  <a:lnTo>
                    <a:pt x="1652397" y="302260"/>
                  </a:lnTo>
                  <a:lnTo>
                    <a:pt x="1660271" y="317500"/>
                  </a:lnTo>
                  <a:lnTo>
                    <a:pt x="1660652" y="317500"/>
                  </a:lnTo>
                  <a:lnTo>
                    <a:pt x="1668526" y="330200"/>
                  </a:lnTo>
                  <a:lnTo>
                    <a:pt x="1668653" y="331470"/>
                  </a:lnTo>
                  <a:lnTo>
                    <a:pt x="1677670" y="344170"/>
                  </a:lnTo>
                  <a:lnTo>
                    <a:pt x="1678051" y="344170"/>
                  </a:lnTo>
                  <a:lnTo>
                    <a:pt x="1687830" y="356870"/>
                  </a:lnTo>
                  <a:lnTo>
                    <a:pt x="1698752" y="367030"/>
                  </a:lnTo>
                  <a:lnTo>
                    <a:pt x="1699387" y="367030"/>
                  </a:lnTo>
                  <a:lnTo>
                    <a:pt x="1711198" y="377190"/>
                  </a:lnTo>
                  <a:lnTo>
                    <a:pt x="1712087" y="377190"/>
                  </a:lnTo>
                  <a:lnTo>
                    <a:pt x="1726438" y="386080"/>
                  </a:lnTo>
                  <a:lnTo>
                    <a:pt x="1727200" y="386080"/>
                  </a:lnTo>
                  <a:lnTo>
                    <a:pt x="1743329" y="393700"/>
                  </a:lnTo>
                  <a:lnTo>
                    <a:pt x="1762379" y="398780"/>
                  </a:lnTo>
                  <a:lnTo>
                    <a:pt x="1763522" y="400050"/>
                  </a:lnTo>
                  <a:lnTo>
                    <a:pt x="1783588" y="402590"/>
                  </a:lnTo>
                  <a:lnTo>
                    <a:pt x="1804543" y="406400"/>
                  </a:lnTo>
                  <a:lnTo>
                    <a:pt x="1805051" y="406400"/>
                  </a:lnTo>
                  <a:lnTo>
                    <a:pt x="1825879" y="407670"/>
                  </a:lnTo>
                  <a:lnTo>
                    <a:pt x="1932559" y="407670"/>
                  </a:lnTo>
                  <a:lnTo>
                    <a:pt x="1952752" y="405130"/>
                  </a:lnTo>
                  <a:lnTo>
                    <a:pt x="1952879" y="405130"/>
                  </a:lnTo>
                  <a:lnTo>
                    <a:pt x="1973072" y="401320"/>
                  </a:lnTo>
                  <a:lnTo>
                    <a:pt x="1991487" y="396240"/>
                  </a:lnTo>
                  <a:lnTo>
                    <a:pt x="1992122" y="396240"/>
                  </a:lnTo>
                  <a:lnTo>
                    <a:pt x="2004021" y="392430"/>
                  </a:lnTo>
                  <a:lnTo>
                    <a:pt x="2007997" y="391160"/>
                  </a:lnTo>
                  <a:lnTo>
                    <a:pt x="2008886" y="389890"/>
                  </a:lnTo>
                  <a:lnTo>
                    <a:pt x="2016302" y="386080"/>
                  </a:lnTo>
                  <a:lnTo>
                    <a:pt x="2023745" y="382270"/>
                  </a:lnTo>
                  <a:lnTo>
                    <a:pt x="2024380" y="382270"/>
                  </a:lnTo>
                  <a:lnTo>
                    <a:pt x="2037461" y="374650"/>
                  </a:lnTo>
                  <a:lnTo>
                    <a:pt x="2038604" y="373380"/>
                  </a:lnTo>
                  <a:lnTo>
                    <a:pt x="2043899" y="368300"/>
                  </a:lnTo>
                  <a:lnTo>
                    <a:pt x="2050542" y="361950"/>
                  </a:lnTo>
                  <a:lnTo>
                    <a:pt x="2051558" y="361950"/>
                  </a:lnTo>
                  <a:lnTo>
                    <a:pt x="2052599" y="360680"/>
                  </a:lnTo>
                  <a:lnTo>
                    <a:pt x="2060930" y="350520"/>
                  </a:lnTo>
                  <a:lnTo>
                    <a:pt x="2061972" y="349250"/>
                  </a:lnTo>
                  <a:lnTo>
                    <a:pt x="2062861" y="347980"/>
                  </a:lnTo>
                  <a:lnTo>
                    <a:pt x="2067775" y="339090"/>
                  </a:lnTo>
                  <a:lnTo>
                    <a:pt x="2068487" y="337820"/>
                  </a:lnTo>
                  <a:lnTo>
                    <a:pt x="2072005" y="331470"/>
                  </a:lnTo>
                  <a:lnTo>
                    <a:pt x="2072513" y="330200"/>
                  </a:lnTo>
                  <a:lnTo>
                    <a:pt x="2075307" y="322580"/>
                  </a:lnTo>
                  <a:lnTo>
                    <a:pt x="2079498" y="311150"/>
                  </a:lnTo>
                  <a:lnTo>
                    <a:pt x="2079752" y="311150"/>
                  </a:lnTo>
                  <a:lnTo>
                    <a:pt x="2081085" y="306070"/>
                  </a:lnTo>
                  <a:lnTo>
                    <a:pt x="2085467" y="289560"/>
                  </a:lnTo>
                  <a:lnTo>
                    <a:pt x="2085721" y="289560"/>
                  </a:lnTo>
                  <a:lnTo>
                    <a:pt x="2089023" y="266700"/>
                  </a:lnTo>
                  <a:lnTo>
                    <a:pt x="2089150" y="265430"/>
                  </a:lnTo>
                  <a:lnTo>
                    <a:pt x="2089785" y="242570"/>
                  </a:lnTo>
                  <a:lnTo>
                    <a:pt x="2089912" y="242570"/>
                  </a:lnTo>
                  <a:lnTo>
                    <a:pt x="2089912" y="219710"/>
                  </a:lnTo>
                  <a:close/>
                </a:path>
                <a:path w="2324734" h="1221739">
                  <a:moveTo>
                    <a:pt x="2324608" y="957580"/>
                  </a:moveTo>
                  <a:lnTo>
                    <a:pt x="2324227" y="955040"/>
                  </a:lnTo>
                  <a:lnTo>
                    <a:pt x="2320683" y="942340"/>
                  </a:lnTo>
                  <a:lnTo>
                    <a:pt x="2319274" y="937260"/>
                  </a:lnTo>
                  <a:lnTo>
                    <a:pt x="2314892" y="928370"/>
                  </a:lnTo>
                  <a:lnTo>
                    <a:pt x="2311146" y="920750"/>
                  </a:lnTo>
                  <a:lnTo>
                    <a:pt x="2310892" y="920750"/>
                  </a:lnTo>
                  <a:lnTo>
                    <a:pt x="2307272" y="914400"/>
                  </a:lnTo>
                  <a:lnTo>
                    <a:pt x="2306548" y="913130"/>
                  </a:lnTo>
                  <a:lnTo>
                    <a:pt x="2301494" y="904240"/>
                  </a:lnTo>
                  <a:lnTo>
                    <a:pt x="2300732" y="902970"/>
                  </a:lnTo>
                  <a:lnTo>
                    <a:pt x="2298700" y="900430"/>
                  </a:lnTo>
                  <a:lnTo>
                    <a:pt x="2288540" y="887730"/>
                  </a:lnTo>
                  <a:lnTo>
                    <a:pt x="2287524" y="887730"/>
                  </a:lnTo>
                  <a:lnTo>
                    <a:pt x="2272411" y="873760"/>
                  </a:lnTo>
                  <a:lnTo>
                    <a:pt x="2271776" y="873760"/>
                  </a:lnTo>
                  <a:lnTo>
                    <a:pt x="2252345" y="858520"/>
                  </a:lnTo>
                  <a:lnTo>
                    <a:pt x="2251329" y="858520"/>
                  </a:lnTo>
                  <a:lnTo>
                    <a:pt x="2239327" y="852170"/>
                  </a:lnTo>
                  <a:lnTo>
                    <a:pt x="2229739" y="847090"/>
                  </a:lnTo>
                  <a:lnTo>
                    <a:pt x="2229104" y="845820"/>
                  </a:lnTo>
                  <a:lnTo>
                    <a:pt x="2204974" y="835660"/>
                  </a:lnTo>
                  <a:lnTo>
                    <a:pt x="2204085" y="834390"/>
                  </a:lnTo>
                  <a:lnTo>
                    <a:pt x="2200275" y="833120"/>
                  </a:lnTo>
                  <a:lnTo>
                    <a:pt x="2177415" y="825500"/>
                  </a:lnTo>
                  <a:lnTo>
                    <a:pt x="2150110" y="819150"/>
                  </a:lnTo>
                  <a:lnTo>
                    <a:pt x="2149602" y="819150"/>
                  </a:lnTo>
                  <a:lnTo>
                    <a:pt x="2122678" y="815340"/>
                  </a:lnTo>
                  <a:lnTo>
                    <a:pt x="2121281" y="815340"/>
                  </a:lnTo>
                  <a:lnTo>
                    <a:pt x="2091436" y="814070"/>
                  </a:lnTo>
                  <a:lnTo>
                    <a:pt x="2059686" y="814070"/>
                  </a:lnTo>
                  <a:lnTo>
                    <a:pt x="2026285" y="815340"/>
                  </a:lnTo>
                  <a:lnTo>
                    <a:pt x="2025269" y="815340"/>
                  </a:lnTo>
                  <a:lnTo>
                    <a:pt x="1978914" y="820420"/>
                  </a:lnTo>
                  <a:lnTo>
                    <a:pt x="1978660" y="820420"/>
                  </a:lnTo>
                  <a:lnTo>
                    <a:pt x="1940052" y="826770"/>
                  </a:lnTo>
                  <a:lnTo>
                    <a:pt x="1940179" y="826770"/>
                  </a:lnTo>
                  <a:lnTo>
                    <a:pt x="1907921" y="830580"/>
                  </a:lnTo>
                  <a:lnTo>
                    <a:pt x="1940306" y="839470"/>
                  </a:lnTo>
                  <a:lnTo>
                    <a:pt x="1941576" y="839470"/>
                  </a:lnTo>
                  <a:lnTo>
                    <a:pt x="1980565" y="836930"/>
                  </a:lnTo>
                  <a:lnTo>
                    <a:pt x="2026881" y="833145"/>
                  </a:lnTo>
                  <a:lnTo>
                    <a:pt x="2059686" y="834390"/>
                  </a:lnTo>
                  <a:lnTo>
                    <a:pt x="2119503" y="834390"/>
                  </a:lnTo>
                  <a:lnTo>
                    <a:pt x="2146554" y="839470"/>
                  </a:lnTo>
                  <a:lnTo>
                    <a:pt x="2146046" y="839470"/>
                  </a:lnTo>
                  <a:lnTo>
                    <a:pt x="2173478" y="844550"/>
                  </a:lnTo>
                  <a:lnTo>
                    <a:pt x="2172335" y="844550"/>
                  </a:lnTo>
                  <a:lnTo>
                    <a:pt x="2197989" y="853440"/>
                  </a:lnTo>
                  <a:lnTo>
                    <a:pt x="2196973" y="852170"/>
                  </a:lnTo>
                  <a:lnTo>
                    <a:pt x="2221103" y="863600"/>
                  </a:lnTo>
                  <a:lnTo>
                    <a:pt x="2220468" y="863600"/>
                  </a:lnTo>
                  <a:lnTo>
                    <a:pt x="2242185" y="875030"/>
                  </a:lnTo>
                  <a:lnTo>
                    <a:pt x="2241169" y="875030"/>
                  </a:lnTo>
                  <a:lnTo>
                    <a:pt x="2260600" y="889000"/>
                  </a:lnTo>
                  <a:lnTo>
                    <a:pt x="2259838" y="887730"/>
                  </a:lnTo>
                  <a:lnTo>
                    <a:pt x="2275078" y="901700"/>
                  </a:lnTo>
                  <a:lnTo>
                    <a:pt x="2274062" y="900430"/>
                  </a:lnTo>
                  <a:lnTo>
                    <a:pt x="2285911" y="913879"/>
                  </a:lnTo>
                  <a:lnTo>
                    <a:pt x="2294890" y="929640"/>
                  </a:lnTo>
                  <a:lnTo>
                    <a:pt x="2294509" y="928370"/>
                  </a:lnTo>
                  <a:lnTo>
                    <a:pt x="2302129" y="944880"/>
                  </a:lnTo>
                  <a:lnTo>
                    <a:pt x="2301621" y="942340"/>
                  </a:lnTo>
                  <a:lnTo>
                    <a:pt x="2306320" y="958786"/>
                  </a:lnTo>
                  <a:lnTo>
                    <a:pt x="2306320" y="990600"/>
                  </a:lnTo>
                  <a:lnTo>
                    <a:pt x="2306218" y="991870"/>
                  </a:lnTo>
                  <a:lnTo>
                    <a:pt x="2303564" y="1025677"/>
                  </a:lnTo>
                  <a:lnTo>
                    <a:pt x="2303424" y="1026160"/>
                  </a:lnTo>
                  <a:lnTo>
                    <a:pt x="2299208" y="1041400"/>
                  </a:lnTo>
                  <a:lnTo>
                    <a:pt x="2299462" y="1041400"/>
                  </a:lnTo>
                  <a:lnTo>
                    <a:pt x="2293315" y="1057376"/>
                  </a:lnTo>
                  <a:lnTo>
                    <a:pt x="2292997" y="1057910"/>
                  </a:lnTo>
                  <a:lnTo>
                    <a:pt x="2284476" y="1072502"/>
                  </a:lnTo>
                  <a:lnTo>
                    <a:pt x="2272411" y="1087120"/>
                  </a:lnTo>
                  <a:lnTo>
                    <a:pt x="2273046" y="1087120"/>
                  </a:lnTo>
                  <a:lnTo>
                    <a:pt x="2258060" y="1102360"/>
                  </a:lnTo>
                  <a:lnTo>
                    <a:pt x="2259076" y="1101090"/>
                  </a:lnTo>
                  <a:lnTo>
                    <a:pt x="2241169" y="1113790"/>
                  </a:lnTo>
                  <a:lnTo>
                    <a:pt x="2241931" y="1112520"/>
                  </a:lnTo>
                  <a:lnTo>
                    <a:pt x="2221103" y="1123950"/>
                  </a:lnTo>
                  <a:lnTo>
                    <a:pt x="2221484" y="1123950"/>
                  </a:lnTo>
                  <a:lnTo>
                    <a:pt x="2199259" y="1135380"/>
                  </a:lnTo>
                  <a:lnTo>
                    <a:pt x="2199767" y="1135380"/>
                  </a:lnTo>
                  <a:lnTo>
                    <a:pt x="2175637" y="1144270"/>
                  </a:lnTo>
                  <a:lnTo>
                    <a:pt x="2176018" y="1144270"/>
                  </a:lnTo>
                  <a:lnTo>
                    <a:pt x="2151126" y="1153160"/>
                  </a:lnTo>
                  <a:lnTo>
                    <a:pt x="2152015" y="1153160"/>
                  </a:lnTo>
                  <a:lnTo>
                    <a:pt x="2127123" y="1159510"/>
                  </a:lnTo>
                  <a:lnTo>
                    <a:pt x="2128774" y="1158240"/>
                  </a:lnTo>
                  <a:lnTo>
                    <a:pt x="2105279" y="1159510"/>
                  </a:lnTo>
                  <a:lnTo>
                    <a:pt x="2066671" y="1159510"/>
                  </a:lnTo>
                  <a:lnTo>
                    <a:pt x="2049653" y="1156970"/>
                  </a:lnTo>
                  <a:lnTo>
                    <a:pt x="2050542" y="1156970"/>
                  </a:lnTo>
                  <a:lnTo>
                    <a:pt x="2036191" y="1154430"/>
                  </a:lnTo>
                  <a:lnTo>
                    <a:pt x="2037461" y="1154430"/>
                  </a:lnTo>
                  <a:lnTo>
                    <a:pt x="2023110" y="1148080"/>
                  </a:lnTo>
                  <a:lnTo>
                    <a:pt x="2023745" y="1148080"/>
                  </a:lnTo>
                  <a:lnTo>
                    <a:pt x="2010791" y="1141730"/>
                  </a:lnTo>
                  <a:lnTo>
                    <a:pt x="2011807" y="1141730"/>
                  </a:lnTo>
                  <a:lnTo>
                    <a:pt x="2001139" y="1132840"/>
                  </a:lnTo>
                  <a:lnTo>
                    <a:pt x="1999615" y="1131570"/>
                  </a:lnTo>
                  <a:lnTo>
                    <a:pt x="2000377" y="1132840"/>
                  </a:lnTo>
                  <a:lnTo>
                    <a:pt x="1989836" y="1122680"/>
                  </a:lnTo>
                  <a:lnTo>
                    <a:pt x="1990725" y="1122680"/>
                  </a:lnTo>
                  <a:lnTo>
                    <a:pt x="1982470" y="1111250"/>
                  </a:lnTo>
                  <a:lnTo>
                    <a:pt x="1982724" y="1111250"/>
                  </a:lnTo>
                  <a:lnTo>
                    <a:pt x="1975218" y="1098550"/>
                  </a:lnTo>
                  <a:lnTo>
                    <a:pt x="1974481" y="1097330"/>
                  </a:lnTo>
                  <a:lnTo>
                    <a:pt x="1969897" y="1085850"/>
                  </a:lnTo>
                  <a:lnTo>
                    <a:pt x="1969719" y="1085430"/>
                  </a:lnTo>
                  <a:lnTo>
                    <a:pt x="1969643" y="1084580"/>
                  </a:lnTo>
                  <a:lnTo>
                    <a:pt x="1968500" y="1073150"/>
                  </a:lnTo>
                  <a:lnTo>
                    <a:pt x="1968373" y="1071880"/>
                  </a:lnTo>
                  <a:lnTo>
                    <a:pt x="1968373" y="1028700"/>
                  </a:lnTo>
                  <a:lnTo>
                    <a:pt x="1968500" y="1027430"/>
                  </a:lnTo>
                  <a:lnTo>
                    <a:pt x="1969770" y="1014730"/>
                  </a:lnTo>
                  <a:lnTo>
                    <a:pt x="1969846" y="1013917"/>
                  </a:lnTo>
                  <a:lnTo>
                    <a:pt x="1969960" y="1013460"/>
                  </a:lnTo>
                  <a:lnTo>
                    <a:pt x="1973199" y="1000760"/>
                  </a:lnTo>
                  <a:lnTo>
                    <a:pt x="1976882" y="985520"/>
                  </a:lnTo>
                  <a:lnTo>
                    <a:pt x="1976628" y="986790"/>
                  </a:lnTo>
                  <a:lnTo>
                    <a:pt x="1977097" y="985520"/>
                  </a:lnTo>
                  <a:lnTo>
                    <a:pt x="1982343" y="971550"/>
                  </a:lnTo>
                  <a:lnTo>
                    <a:pt x="1982216" y="971550"/>
                  </a:lnTo>
                  <a:lnTo>
                    <a:pt x="1988693" y="956310"/>
                  </a:lnTo>
                  <a:lnTo>
                    <a:pt x="1988566" y="956310"/>
                  </a:lnTo>
                  <a:lnTo>
                    <a:pt x="1995805" y="941070"/>
                  </a:lnTo>
                  <a:lnTo>
                    <a:pt x="1995424" y="941070"/>
                  </a:lnTo>
                  <a:lnTo>
                    <a:pt x="2004441" y="925830"/>
                  </a:lnTo>
                  <a:lnTo>
                    <a:pt x="2004314" y="925830"/>
                  </a:lnTo>
                  <a:lnTo>
                    <a:pt x="2013712" y="910590"/>
                  </a:lnTo>
                  <a:lnTo>
                    <a:pt x="2013331" y="911860"/>
                  </a:lnTo>
                  <a:lnTo>
                    <a:pt x="2014270" y="910590"/>
                  </a:lnTo>
                  <a:lnTo>
                    <a:pt x="2023745" y="897890"/>
                  </a:lnTo>
                  <a:lnTo>
                    <a:pt x="2023110" y="897890"/>
                  </a:lnTo>
                  <a:lnTo>
                    <a:pt x="2034286" y="886460"/>
                  </a:lnTo>
                  <a:lnTo>
                    <a:pt x="2033905" y="886460"/>
                  </a:lnTo>
                  <a:lnTo>
                    <a:pt x="2045843" y="875030"/>
                  </a:lnTo>
                  <a:lnTo>
                    <a:pt x="2044573" y="876300"/>
                  </a:lnTo>
                  <a:lnTo>
                    <a:pt x="2057908" y="868680"/>
                  </a:lnTo>
                  <a:lnTo>
                    <a:pt x="2057527" y="868680"/>
                  </a:lnTo>
                  <a:lnTo>
                    <a:pt x="2069465" y="862330"/>
                  </a:lnTo>
                  <a:lnTo>
                    <a:pt x="2068703" y="862330"/>
                  </a:lnTo>
                  <a:lnTo>
                    <a:pt x="2077085" y="858520"/>
                  </a:lnTo>
                  <a:lnTo>
                    <a:pt x="2103120" y="858520"/>
                  </a:lnTo>
                  <a:lnTo>
                    <a:pt x="2101215" y="857250"/>
                  </a:lnTo>
                  <a:lnTo>
                    <a:pt x="2107438" y="859790"/>
                  </a:lnTo>
                  <a:lnTo>
                    <a:pt x="2105533" y="858520"/>
                  </a:lnTo>
                  <a:lnTo>
                    <a:pt x="2110359" y="861060"/>
                  </a:lnTo>
                  <a:lnTo>
                    <a:pt x="2108962" y="859790"/>
                  </a:lnTo>
                  <a:lnTo>
                    <a:pt x="2111883" y="862330"/>
                  </a:lnTo>
                  <a:lnTo>
                    <a:pt x="2113026" y="863600"/>
                  </a:lnTo>
                  <a:lnTo>
                    <a:pt x="2114372" y="864095"/>
                  </a:lnTo>
                  <a:lnTo>
                    <a:pt x="2114677" y="868680"/>
                  </a:lnTo>
                  <a:lnTo>
                    <a:pt x="2114931" y="871220"/>
                  </a:lnTo>
                  <a:lnTo>
                    <a:pt x="2115058" y="871220"/>
                  </a:lnTo>
                  <a:lnTo>
                    <a:pt x="2115312" y="873760"/>
                  </a:lnTo>
                  <a:lnTo>
                    <a:pt x="2115439" y="874610"/>
                  </a:lnTo>
                  <a:lnTo>
                    <a:pt x="2115477" y="874445"/>
                  </a:lnTo>
                  <a:lnTo>
                    <a:pt x="2115464" y="874788"/>
                  </a:lnTo>
                  <a:lnTo>
                    <a:pt x="2115578" y="874610"/>
                  </a:lnTo>
                  <a:lnTo>
                    <a:pt x="2115693" y="873760"/>
                  </a:lnTo>
                  <a:lnTo>
                    <a:pt x="2115693" y="874433"/>
                  </a:lnTo>
                  <a:lnTo>
                    <a:pt x="2115578" y="874610"/>
                  </a:lnTo>
                  <a:lnTo>
                    <a:pt x="2115502" y="875030"/>
                  </a:lnTo>
                  <a:lnTo>
                    <a:pt x="2115693" y="876300"/>
                  </a:lnTo>
                  <a:lnTo>
                    <a:pt x="2115464" y="874788"/>
                  </a:lnTo>
                  <a:lnTo>
                    <a:pt x="2115312" y="875030"/>
                  </a:lnTo>
                  <a:lnTo>
                    <a:pt x="2115312" y="873760"/>
                  </a:lnTo>
                  <a:lnTo>
                    <a:pt x="2115058" y="873760"/>
                  </a:lnTo>
                  <a:lnTo>
                    <a:pt x="2112645" y="875030"/>
                  </a:lnTo>
                  <a:lnTo>
                    <a:pt x="2113280" y="875030"/>
                  </a:lnTo>
                  <a:lnTo>
                    <a:pt x="2072640" y="897890"/>
                  </a:lnTo>
                  <a:lnTo>
                    <a:pt x="2078101" y="908050"/>
                  </a:lnTo>
                  <a:lnTo>
                    <a:pt x="2118741" y="885190"/>
                  </a:lnTo>
                  <a:lnTo>
                    <a:pt x="2119249" y="883920"/>
                  </a:lnTo>
                  <a:lnTo>
                    <a:pt x="2121789" y="882650"/>
                  </a:lnTo>
                  <a:lnTo>
                    <a:pt x="2121027" y="882650"/>
                  </a:lnTo>
                  <a:lnTo>
                    <a:pt x="2123694" y="881380"/>
                  </a:lnTo>
                  <a:lnTo>
                    <a:pt x="2126361" y="878840"/>
                  </a:lnTo>
                  <a:lnTo>
                    <a:pt x="2127377" y="877570"/>
                  </a:lnTo>
                  <a:lnTo>
                    <a:pt x="2127885" y="876300"/>
                  </a:lnTo>
                  <a:lnTo>
                    <a:pt x="2128266" y="873760"/>
                  </a:lnTo>
                  <a:lnTo>
                    <a:pt x="2128520" y="871220"/>
                  </a:lnTo>
                  <a:lnTo>
                    <a:pt x="2128647" y="871220"/>
                  </a:lnTo>
                  <a:lnTo>
                    <a:pt x="2128774" y="868680"/>
                  </a:lnTo>
                  <a:lnTo>
                    <a:pt x="2129028" y="867410"/>
                  </a:lnTo>
                  <a:lnTo>
                    <a:pt x="2129155" y="864870"/>
                  </a:lnTo>
                  <a:lnTo>
                    <a:pt x="2129282" y="862330"/>
                  </a:lnTo>
                  <a:lnTo>
                    <a:pt x="2128761" y="859790"/>
                  </a:lnTo>
                  <a:lnTo>
                    <a:pt x="2128520" y="858520"/>
                  </a:lnTo>
                  <a:lnTo>
                    <a:pt x="2127821" y="857250"/>
                  </a:lnTo>
                  <a:lnTo>
                    <a:pt x="2127123" y="855980"/>
                  </a:lnTo>
                  <a:lnTo>
                    <a:pt x="2124456" y="852170"/>
                  </a:lnTo>
                  <a:lnTo>
                    <a:pt x="2120900" y="850900"/>
                  </a:lnTo>
                  <a:lnTo>
                    <a:pt x="2121916" y="850900"/>
                  </a:lnTo>
                  <a:lnTo>
                    <a:pt x="2119122" y="848360"/>
                  </a:lnTo>
                  <a:lnTo>
                    <a:pt x="2117598" y="847090"/>
                  </a:lnTo>
                  <a:lnTo>
                    <a:pt x="2114397" y="845312"/>
                  </a:lnTo>
                  <a:lnTo>
                    <a:pt x="2114397" y="863587"/>
                  </a:lnTo>
                  <a:lnTo>
                    <a:pt x="2114321" y="862914"/>
                  </a:lnTo>
                  <a:lnTo>
                    <a:pt x="2114397" y="863587"/>
                  </a:lnTo>
                  <a:lnTo>
                    <a:pt x="2114397" y="845312"/>
                  </a:lnTo>
                  <a:lnTo>
                    <a:pt x="2113026" y="844550"/>
                  </a:lnTo>
                  <a:lnTo>
                    <a:pt x="2110994" y="844550"/>
                  </a:lnTo>
                  <a:lnTo>
                    <a:pt x="2104898" y="843280"/>
                  </a:lnTo>
                  <a:lnTo>
                    <a:pt x="2103120" y="842010"/>
                  </a:lnTo>
                  <a:lnTo>
                    <a:pt x="2076831" y="842010"/>
                  </a:lnTo>
                  <a:lnTo>
                    <a:pt x="2073783" y="843280"/>
                  </a:lnTo>
                  <a:lnTo>
                    <a:pt x="2062607" y="848360"/>
                  </a:lnTo>
                  <a:lnTo>
                    <a:pt x="2061845" y="848360"/>
                  </a:lnTo>
                  <a:lnTo>
                    <a:pt x="2049907" y="854710"/>
                  </a:lnTo>
                  <a:lnTo>
                    <a:pt x="2049653" y="854710"/>
                  </a:lnTo>
                  <a:lnTo>
                    <a:pt x="2036318" y="863600"/>
                  </a:lnTo>
                  <a:lnTo>
                    <a:pt x="2035048" y="863600"/>
                  </a:lnTo>
                  <a:lnTo>
                    <a:pt x="2023110" y="875030"/>
                  </a:lnTo>
                  <a:lnTo>
                    <a:pt x="2022729" y="875030"/>
                  </a:lnTo>
                  <a:lnTo>
                    <a:pt x="2011680" y="887730"/>
                  </a:lnTo>
                  <a:lnTo>
                    <a:pt x="2011045" y="887730"/>
                  </a:lnTo>
                  <a:lnTo>
                    <a:pt x="2000250" y="902970"/>
                  </a:lnTo>
                  <a:lnTo>
                    <a:pt x="1990852" y="918210"/>
                  </a:lnTo>
                  <a:lnTo>
                    <a:pt x="1990725" y="918210"/>
                  </a:lnTo>
                  <a:lnTo>
                    <a:pt x="1981708" y="933450"/>
                  </a:lnTo>
                  <a:lnTo>
                    <a:pt x="1981327" y="934720"/>
                  </a:lnTo>
                  <a:lnTo>
                    <a:pt x="1974215" y="949960"/>
                  </a:lnTo>
                  <a:lnTo>
                    <a:pt x="1974088" y="949960"/>
                  </a:lnTo>
                  <a:lnTo>
                    <a:pt x="1967611" y="965200"/>
                  </a:lnTo>
                  <a:lnTo>
                    <a:pt x="1961769" y="981710"/>
                  </a:lnTo>
                  <a:lnTo>
                    <a:pt x="1961515" y="981710"/>
                  </a:lnTo>
                  <a:lnTo>
                    <a:pt x="1957832" y="995680"/>
                  </a:lnTo>
                  <a:lnTo>
                    <a:pt x="1957832" y="996950"/>
                  </a:lnTo>
                  <a:lnTo>
                    <a:pt x="1954276" y="1010920"/>
                  </a:lnTo>
                  <a:lnTo>
                    <a:pt x="1954022" y="1012190"/>
                  </a:lnTo>
                  <a:lnTo>
                    <a:pt x="1952739" y="1026160"/>
                  </a:lnTo>
                  <a:lnTo>
                    <a:pt x="1952625" y="1073150"/>
                  </a:lnTo>
                  <a:lnTo>
                    <a:pt x="1954022" y="1087120"/>
                  </a:lnTo>
                  <a:lnTo>
                    <a:pt x="1977771" y="1131570"/>
                  </a:lnTo>
                  <a:lnTo>
                    <a:pt x="1989074" y="1143000"/>
                  </a:lnTo>
                  <a:lnTo>
                    <a:pt x="1989836" y="1144270"/>
                  </a:lnTo>
                  <a:lnTo>
                    <a:pt x="2002028" y="1154430"/>
                  </a:lnTo>
                  <a:lnTo>
                    <a:pt x="2003171" y="1154430"/>
                  </a:lnTo>
                  <a:lnTo>
                    <a:pt x="2016125" y="1162050"/>
                  </a:lnTo>
                  <a:lnTo>
                    <a:pt x="2016633" y="1162050"/>
                  </a:lnTo>
                  <a:lnTo>
                    <a:pt x="2031111" y="1168400"/>
                  </a:lnTo>
                  <a:lnTo>
                    <a:pt x="2032381" y="1169670"/>
                  </a:lnTo>
                  <a:lnTo>
                    <a:pt x="2046859" y="1173480"/>
                  </a:lnTo>
                  <a:lnTo>
                    <a:pt x="2065655" y="1174750"/>
                  </a:lnTo>
                  <a:lnTo>
                    <a:pt x="2130806" y="1174750"/>
                  </a:lnTo>
                  <a:lnTo>
                    <a:pt x="2155571" y="1168400"/>
                  </a:lnTo>
                  <a:lnTo>
                    <a:pt x="2156460" y="1168400"/>
                  </a:lnTo>
                  <a:lnTo>
                    <a:pt x="2181352" y="1159510"/>
                  </a:lnTo>
                  <a:lnTo>
                    <a:pt x="2181606" y="1159510"/>
                  </a:lnTo>
                  <a:lnTo>
                    <a:pt x="2205863" y="1150620"/>
                  </a:lnTo>
                  <a:lnTo>
                    <a:pt x="2206244" y="1149350"/>
                  </a:lnTo>
                  <a:lnTo>
                    <a:pt x="2228596" y="1139190"/>
                  </a:lnTo>
                  <a:lnTo>
                    <a:pt x="2228977" y="1139190"/>
                  </a:lnTo>
                  <a:lnTo>
                    <a:pt x="2249932" y="1127760"/>
                  </a:lnTo>
                  <a:lnTo>
                    <a:pt x="2250694" y="1126490"/>
                  </a:lnTo>
                  <a:lnTo>
                    <a:pt x="2268728" y="1115060"/>
                  </a:lnTo>
                  <a:lnTo>
                    <a:pt x="2269871" y="1113790"/>
                  </a:lnTo>
                  <a:lnTo>
                    <a:pt x="2281288" y="1102360"/>
                  </a:lnTo>
                  <a:lnTo>
                    <a:pt x="2285111" y="1098550"/>
                  </a:lnTo>
                  <a:lnTo>
                    <a:pt x="2285619" y="1098550"/>
                  </a:lnTo>
                  <a:lnTo>
                    <a:pt x="2298319" y="1083310"/>
                  </a:lnTo>
                  <a:lnTo>
                    <a:pt x="2299208" y="1082040"/>
                  </a:lnTo>
                  <a:lnTo>
                    <a:pt x="2304542" y="1073150"/>
                  </a:lnTo>
                  <a:lnTo>
                    <a:pt x="2305304" y="1071880"/>
                  </a:lnTo>
                  <a:lnTo>
                    <a:pt x="2309114" y="1065530"/>
                  </a:lnTo>
                  <a:lnTo>
                    <a:pt x="2309749" y="1064260"/>
                  </a:lnTo>
                  <a:lnTo>
                    <a:pt x="2312797" y="1056640"/>
                  </a:lnTo>
                  <a:lnTo>
                    <a:pt x="2316353" y="1047750"/>
                  </a:lnTo>
                  <a:lnTo>
                    <a:pt x="2316607" y="1046480"/>
                  </a:lnTo>
                  <a:lnTo>
                    <a:pt x="2321433" y="1028700"/>
                  </a:lnTo>
                  <a:lnTo>
                    <a:pt x="2321687" y="1027430"/>
                  </a:lnTo>
                  <a:lnTo>
                    <a:pt x="2321877" y="1024890"/>
                  </a:lnTo>
                  <a:lnTo>
                    <a:pt x="2323084" y="1009650"/>
                  </a:lnTo>
                  <a:lnTo>
                    <a:pt x="2324608" y="991870"/>
                  </a:lnTo>
                  <a:lnTo>
                    <a:pt x="2324608" y="960120"/>
                  </a:lnTo>
                  <a:lnTo>
                    <a:pt x="2324608" y="95758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2560" y="374904"/>
            <a:ext cx="9375648" cy="59131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8232" y="1413676"/>
            <a:ext cx="9778299" cy="264746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540" y="1258824"/>
            <a:ext cx="5426964" cy="42687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35852" y="1258824"/>
            <a:ext cx="5266944" cy="4268724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8939" y="928116"/>
            <a:ext cx="11794490" cy="4410710"/>
            <a:chOff x="228939" y="928116"/>
            <a:chExt cx="11794490" cy="44107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939" y="1519428"/>
              <a:ext cx="5327564" cy="322783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56504" y="928116"/>
              <a:ext cx="6466332" cy="441045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67004" y="5494121"/>
            <a:ext cx="10977245" cy="843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98900"/>
              </a:lnSpc>
              <a:spcBef>
                <a:spcPts val="125"/>
              </a:spcBef>
            </a:pPr>
            <a:r>
              <a:rPr sz="1800" b="1" spc="-15" dirty="0">
                <a:solidFill>
                  <a:srgbClr val="00ACED"/>
                </a:solidFill>
                <a:latin typeface="Arial"/>
                <a:cs typeface="Arial"/>
              </a:rPr>
              <a:t>Belady’s</a:t>
            </a:r>
            <a:r>
              <a:rPr sz="1800" b="1" spc="20" dirty="0">
                <a:solidFill>
                  <a:srgbClr val="00ACED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ACED"/>
                </a:solidFill>
                <a:latin typeface="Arial"/>
                <a:cs typeface="Arial"/>
              </a:rPr>
              <a:t>anomaly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: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for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some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page-replacement</a:t>
            </a:r>
            <a:r>
              <a:rPr sz="1800" spc="4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algorithms,</a:t>
            </a:r>
            <a:r>
              <a:rPr sz="18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page-fault</a:t>
            </a:r>
            <a:r>
              <a:rPr sz="1800" spc="3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rate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may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1" i="1" spc="-5" dirty="0">
                <a:solidFill>
                  <a:srgbClr val="231F20"/>
                </a:solidFill>
                <a:latin typeface="Arial"/>
                <a:cs typeface="Arial"/>
              </a:rPr>
              <a:t>increase</a:t>
            </a:r>
            <a:r>
              <a:rPr sz="1800" b="1" i="1" spc="1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as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number </a:t>
            </a:r>
            <a:r>
              <a:rPr sz="1800" spc="-484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of allocated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frames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increases.</a:t>
            </a:r>
            <a:r>
              <a:rPr sz="18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231F20"/>
                </a:solidFill>
                <a:latin typeface="Arial MT"/>
                <a:cs typeface="Arial MT"/>
              </a:rPr>
              <a:t>We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would</a:t>
            </a:r>
            <a:r>
              <a:rPr sz="1800" spc="5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expect</a:t>
            </a:r>
            <a:r>
              <a:rPr sz="18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that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giving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more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memory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to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process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would</a:t>
            </a:r>
            <a:r>
              <a:rPr sz="1800" spc="4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improve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its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performance.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In some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early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research,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investigators</a:t>
            </a:r>
            <a:r>
              <a:rPr sz="1800" spc="2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noticed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that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this assumption</a:t>
            </a:r>
            <a:r>
              <a:rPr sz="1800" spc="2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was</a:t>
            </a:r>
            <a:r>
              <a:rPr sz="1800" spc="3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not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always</a:t>
            </a:r>
            <a:r>
              <a:rPr sz="1800" spc="6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true.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13682" y="344170"/>
            <a:ext cx="3561079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5" dirty="0">
                <a:solidFill>
                  <a:srgbClr val="000000"/>
                </a:solidFill>
                <a:latin typeface="Calibri Light"/>
                <a:cs typeface="Calibri Light"/>
              </a:rPr>
              <a:t>Virtual</a:t>
            </a:r>
            <a:r>
              <a:rPr sz="4400" b="0" spc="-7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400" b="0" dirty="0">
                <a:solidFill>
                  <a:srgbClr val="000000"/>
                </a:solidFill>
                <a:latin typeface="Calibri Light"/>
                <a:cs typeface="Calibri Light"/>
              </a:rPr>
              <a:t>Memory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4072" y="1394840"/>
            <a:ext cx="10753725" cy="456692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241300" marR="5080" indent="-228600">
              <a:lnSpc>
                <a:spcPct val="80000"/>
              </a:lnSpc>
              <a:spcBef>
                <a:spcPts val="820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spc="-5" dirty="0">
                <a:latin typeface="Calibri"/>
                <a:cs typeface="Calibri"/>
              </a:rPr>
              <a:t>Virtual </a:t>
            </a:r>
            <a:r>
              <a:rPr sz="3000" dirty="0">
                <a:latin typeface="Calibri"/>
                <a:cs typeface="Calibri"/>
              </a:rPr>
              <a:t>memory is a </a:t>
            </a:r>
            <a:r>
              <a:rPr sz="3000" spc="-10" dirty="0">
                <a:latin typeface="Calibri"/>
                <a:cs typeface="Calibri"/>
              </a:rPr>
              <a:t>computer </a:t>
            </a:r>
            <a:r>
              <a:rPr sz="3000" dirty="0">
                <a:latin typeface="Calibri"/>
                <a:cs typeface="Calibri"/>
              </a:rPr>
              <a:t>memory </a:t>
            </a:r>
            <a:r>
              <a:rPr sz="3000" spc="-10" dirty="0">
                <a:latin typeface="Calibri"/>
                <a:cs typeface="Calibri"/>
              </a:rPr>
              <a:t>management technique that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b="1" spc="-10" dirty="0">
                <a:solidFill>
                  <a:srgbClr val="FF0000"/>
                </a:solidFill>
                <a:latin typeface="Calibri"/>
                <a:cs typeface="Calibri"/>
              </a:rPr>
              <a:t>allows</a:t>
            </a:r>
            <a:r>
              <a:rPr sz="3000" b="1"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b="1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000" b="1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b="1" spc="-10" dirty="0">
                <a:solidFill>
                  <a:srgbClr val="FF0000"/>
                </a:solidFill>
                <a:latin typeface="Calibri"/>
                <a:cs typeface="Calibri"/>
              </a:rPr>
              <a:t>computer</a:t>
            </a:r>
            <a:r>
              <a:rPr sz="3000" b="1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b="1" spc="-15" dirty="0">
                <a:solidFill>
                  <a:srgbClr val="FF0000"/>
                </a:solidFill>
                <a:latin typeface="Calibri"/>
                <a:cs typeface="Calibri"/>
              </a:rPr>
              <a:t>to</a:t>
            </a:r>
            <a:r>
              <a:rPr sz="3000" b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b="1" dirty="0">
                <a:solidFill>
                  <a:srgbClr val="FF0000"/>
                </a:solidFill>
                <a:latin typeface="Calibri"/>
                <a:cs typeface="Calibri"/>
              </a:rPr>
              <a:t>use </a:t>
            </a:r>
            <a:r>
              <a:rPr sz="3000" b="1" spc="-15" dirty="0">
                <a:solidFill>
                  <a:srgbClr val="FF0000"/>
                </a:solidFill>
                <a:latin typeface="Calibri"/>
                <a:cs typeface="Calibri"/>
              </a:rPr>
              <a:t>more</a:t>
            </a:r>
            <a:r>
              <a:rPr sz="3000" b="1" spc="-5" dirty="0">
                <a:solidFill>
                  <a:srgbClr val="FF0000"/>
                </a:solidFill>
                <a:latin typeface="Calibri"/>
                <a:cs typeface="Calibri"/>
              </a:rPr>
              <a:t> memory</a:t>
            </a:r>
            <a:r>
              <a:rPr sz="3000" b="1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b="1" spc="-5" dirty="0">
                <a:solidFill>
                  <a:srgbClr val="FF0000"/>
                </a:solidFill>
                <a:latin typeface="Calibri"/>
                <a:cs typeface="Calibri"/>
              </a:rPr>
              <a:t>than</a:t>
            </a:r>
            <a:r>
              <a:rPr sz="3000" b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b="1" spc="-15" dirty="0">
                <a:solidFill>
                  <a:srgbClr val="FF0000"/>
                </a:solidFill>
                <a:latin typeface="Calibri"/>
                <a:cs typeface="Calibri"/>
              </a:rPr>
              <a:t>physically</a:t>
            </a:r>
            <a:r>
              <a:rPr sz="30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b="1" spc="-20" dirty="0">
                <a:solidFill>
                  <a:srgbClr val="FF0000"/>
                </a:solidFill>
                <a:latin typeface="Calibri"/>
                <a:cs typeface="Calibri"/>
              </a:rPr>
              <a:t>available </a:t>
            </a:r>
            <a:r>
              <a:rPr sz="3000" b="1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by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temporarily</a:t>
            </a:r>
            <a:r>
              <a:rPr sz="3000" spc="10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transferring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data</a:t>
            </a:r>
            <a:r>
              <a:rPr sz="3000" spc="-20" dirty="0">
                <a:latin typeface="Calibri"/>
                <a:cs typeface="Calibri"/>
              </a:rPr>
              <a:t> from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RAM</a:t>
            </a:r>
            <a:r>
              <a:rPr sz="3000" spc="-15" dirty="0">
                <a:latin typeface="Calibri"/>
                <a:cs typeface="Calibri"/>
              </a:rPr>
              <a:t> to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hard</a:t>
            </a:r>
            <a:r>
              <a:rPr sz="3000" spc="-5" dirty="0">
                <a:latin typeface="Calibri"/>
                <a:cs typeface="Calibri"/>
              </a:rPr>
              <a:t> disk </a:t>
            </a:r>
            <a:r>
              <a:rPr sz="3000" spc="-20" dirty="0">
                <a:latin typeface="Calibri"/>
                <a:cs typeface="Calibri"/>
              </a:rPr>
              <a:t>storage.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har char="•"/>
            </a:pPr>
            <a:endParaRPr sz="3400">
              <a:latin typeface="Calibri"/>
              <a:cs typeface="Calibri"/>
            </a:endParaRPr>
          </a:p>
          <a:p>
            <a:pPr marL="241300" indent="-228600">
              <a:lnSpc>
                <a:spcPts val="3545"/>
              </a:lnSpc>
              <a:buFont typeface="Arial MT"/>
              <a:buChar char="•"/>
              <a:tabLst>
                <a:tab pos="241300" algn="l"/>
              </a:tabLst>
            </a:pPr>
            <a:r>
              <a:rPr sz="3000" b="1" spc="-5" dirty="0">
                <a:solidFill>
                  <a:srgbClr val="FF0000"/>
                </a:solidFill>
                <a:latin typeface="Calibri"/>
                <a:cs typeface="Calibri"/>
              </a:rPr>
              <a:t>Major</a:t>
            </a:r>
            <a:r>
              <a:rPr sz="3000" b="1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b="1" spc="-20" dirty="0">
                <a:solidFill>
                  <a:srgbClr val="FF0000"/>
                </a:solidFill>
                <a:latin typeface="Calibri"/>
                <a:cs typeface="Calibri"/>
              </a:rPr>
              <a:t>advantage</a:t>
            </a:r>
            <a:r>
              <a:rPr sz="3000" spc="-20" dirty="0">
                <a:latin typeface="Calibri"/>
                <a:cs typeface="Calibri"/>
              </a:rPr>
              <a:t>:</a:t>
            </a:r>
            <a:endParaRPr sz="3000">
              <a:latin typeface="Calibri"/>
              <a:cs typeface="Calibri"/>
            </a:endParaRPr>
          </a:p>
          <a:p>
            <a:pPr marL="698500" lvl="1" indent="-229235">
              <a:lnSpc>
                <a:spcPts val="3005"/>
              </a:lnSpc>
              <a:buFont typeface="Arial MT"/>
              <a:buChar char="•"/>
              <a:tabLst>
                <a:tab pos="699135" algn="l"/>
              </a:tabLst>
            </a:pPr>
            <a:r>
              <a:rPr sz="2600" spc="-15" dirty="0">
                <a:latin typeface="Calibri"/>
                <a:cs typeface="Calibri"/>
              </a:rPr>
              <a:t>Programs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can </a:t>
            </a:r>
            <a:r>
              <a:rPr sz="2600" spc="-5" dirty="0">
                <a:latin typeface="Calibri"/>
                <a:cs typeface="Calibri"/>
              </a:rPr>
              <a:t>be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larger</a:t>
            </a:r>
            <a:r>
              <a:rPr sz="2600" dirty="0">
                <a:latin typeface="Calibri"/>
                <a:cs typeface="Calibri"/>
              </a:rPr>
              <a:t> than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physical</a:t>
            </a:r>
            <a:r>
              <a:rPr sz="2600" spc="-25" dirty="0">
                <a:latin typeface="Calibri"/>
                <a:cs typeface="Calibri"/>
              </a:rPr>
              <a:t> memory.</a:t>
            </a:r>
            <a:endParaRPr sz="2600">
              <a:latin typeface="Calibri"/>
              <a:cs typeface="Calibri"/>
            </a:endParaRPr>
          </a:p>
          <a:p>
            <a:pPr marL="698500" lvl="1" indent="-229235">
              <a:lnSpc>
                <a:spcPts val="3060"/>
              </a:lnSpc>
              <a:buFont typeface="Arial MT"/>
              <a:buChar char="•"/>
              <a:tabLst>
                <a:tab pos="699135" algn="l"/>
              </a:tabLst>
            </a:pPr>
            <a:r>
              <a:rPr sz="2600" dirty="0">
                <a:latin typeface="Calibri"/>
                <a:cs typeface="Calibri"/>
              </a:rPr>
              <a:t>It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provides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efficient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mechanism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for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process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creation.</a:t>
            </a:r>
            <a:endParaRPr sz="26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 MT"/>
              <a:buChar char="•"/>
            </a:pPr>
            <a:endParaRPr sz="3200">
              <a:latin typeface="Calibri"/>
              <a:cs typeface="Calibri"/>
            </a:endParaRPr>
          </a:p>
          <a:p>
            <a:pPr marL="241300" marR="859790" indent="-228600">
              <a:lnSpc>
                <a:spcPts val="2880"/>
              </a:lnSpc>
              <a:buFont typeface="Arial MT"/>
              <a:buChar char="•"/>
              <a:tabLst>
                <a:tab pos="241300" algn="l"/>
              </a:tabLst>
            </a:pPr>
            <a:r>
              <a:rPr sz="3000" spc="-20" dirty="0">
                <a:latin typeface="Calibri"/>
                <a:cs typeface="Calibri"/>
              </a:rPr>
              <a:t>May </a:t>
            </a:r>
            <a:r>
              <a:rPr sz="3000" spc="-10" dirty="0">
                <a:latin typeface="Calibri"/>
                <a:cs typeface="Calibri"/>
              </a:rPr>
              <a:t>substantially decrease performance </a:t>
            </a:r>
            <a:r>
              <a:rPr sz="3000" spc="-5" dirty="0">
                <a:latin typeface="Calibri"/>
                <a:cs typeface="Calibri"/>
              </a:rPr>
              <a:t>if </a:t>
            </a:r>
            <a:r>
              <a:rPr sz="3000" dirty="0">
                <a:latin typeface="Calibri"/>
                <a:cs typeface="Calibri"/>
              </a:rPr>
              <a:t>it is </a:t>
            </a:r>
            <a:r>
              <a:rPr sz="3000" spc="-5" dirty="0">
                <a:latin typeface="Calibri"/>
                <a:cs typeface="Calibri"/>
              </a:rPr>
              <a:t>used </a:t>
            </a:r>
            <a:r>
              <a:rPr sz="3000" spc="-25" dirty="0">
                <a:latin typeface="Calibri"/>
                <a:cs typeface="Calibri"/>
              </a:rPr>
              <a:t>carelessly.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Chapter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# 10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examines</a:t>
            </a:r>
            <a:r>
              <a:rPr sz="3000" spc="-10" dirty="0">
                <a:latin typeface="Calibri"/>
                <a:cs typeface="Calibri"/>
              </a:rPr>
              <a:t> how</a:t>
            </a:r>
            <a:r>
              <a:rPr sz="3000" dirty="0">
                <a:latin typeface="Calibri"/>
                <a:cs typeface="Calibri"/>
              </a:rPr>
              <a:t> it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is</a:t>
            </a:r>
            <a:r>
              <a:rPr sz="3000" spc="-10" dirty="0">
                <a:latin typeface="Calibri"/>
                <a:cs typeface="Calibri"/>
              </a:rPr>
              <a:t> implemented,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and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explore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its 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complexity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and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benefits.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8632" y="623316"/>
            <a:ext cx="8174735" cy="5611368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17597" y="1763771"/>
            <a:ext cx="7046595" cy="2053589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66700" indent="-228600">
              <a:lnSpc>
                <a:spcPct val="100000"/>
              </a:lnSpc>
              <a:spcBef>
                <a:spcPts val="620"/>
              </a:spcBef>
              <a:buFont typeface="Arial MT"/>
              <a:buChar char="•"/>
              <a:tabLst>
                <a:tab pos="266700" algn="l"/>
              </a:tabLst>
            </a:pPr>
            <a:r>
              <a:rPr sz="4000" spc="-10" dirty="0">
                <a:latin typeface="Calibri"/>
                <a:cs typeface="Calibri"/>
              </a:rPr>
              <a:t>Implementation</a:t>
            </a:r>
            <a:r>
              <a:rPr sz="4000" spc="-40" dirty="0">
                <a:latin typeface="Calibri"/>
                <a:cs typeface="Calibri"/>
              </a:rPr>
              <a:t> </a:t>
            </a:r>
            <a:r>
              <a:rPr sz="4000" spc="-5" dirty="0">
                <a:latin typeface="Calibri"/>
                <a:cs typeface="Calibri"/>
              </a:rPr>
              <a:t>of</a:t>
            </a:r>
            <a:r>
              <a:rPr sz="4000" spc="-15" dirty="0">
                <a:latin typeface="Calibri"/>
                <a:cs typeface="Calibri"/>
              </a:rPr>
              <a:t> </a:t>
            </a:r>
            <a:r>
              <a:rPr sz="4000" spc="-10" dirty="0">
                <a:latin typeface="Calibri"/>
                <a:cs typeface="Calibri"/>
              </a:rPr>
              <a:t>LRU</a:t>
            </a:r>
            <a:endParaRPr sz="4000">
              <a:latin typeface="Calibri"/>
              <a:cs typeface="Calibri"/>
            </a:endParaRPr>
          </a:p>
          <a:p>
            <a:pPr marL="266700" indent="-228600">
              <a:lnSpc>
                <a:spcPct val="100000"/>
              </a:lnSpc>
              <a:spcBef>
                <a:spcPts val="520"/>
              </a:spcBef>
              <a:buFont typeface="Arial MT"/>
              <a:buChar char="•"/>
              <a:tabLst>
                <a:tab pos="266700" algn="l"/>
              </a:tabLst>
            </a:pPr>
            <a:r>
              <a:rPr sz="4000" dirty="0">
                <a:latin typeface="Calibri"/>
                <a:cs typeface="Calibri"/>
              </a:rPr>
              <a:t>2</a:t>
            </a:r>
            <a:r>
              <a:rPr sz="3975" baseline="25157" dirty="0">
                <a:latin typeface="Calibri"/>
                <a:cs typeface="Calibri"/>
              </a:rPr>
              <a:t>nd</a:t>
            </a:r>
            <a:r>
              <a:rPr sz="3975" spc="390" baseline="25157" dirty="0">
                <a:latin typeface="Calibri"/>
                <a:cs typeface="Calibri"/>
              </a:rPr>
              <a:t> </a:t>
            </a:r>
            <a:r>
              <a:rPr sz="4000" spc="-5" dirty="0">
                <a:latin typeface="Calibri"/>
                <a:cs typeface="Calibri"/>
              </a:rPr>
              <a:t>Chance</a:t>
            </a:r>
            <a:endParaRPr sz="4000">
              <a:latin typeface="Calibri"/>
              <a:cs typeface="Calibri"/>
            </a:endParaRPr>
          </a:p>
          <a:p>
            <a:pPr marL="266700" indent="-228600">
              <a:lnSpc>
                <a:spcPct val="100000"/>
              </a:lnSpc>
              <a:spcBef>
                <a:spcPts val="525"/>
              </a:spcBef>
              <a:buFont typeface="Arial MT"/>
              <a:buChar char="•"/>
              <a:tabLst>
                <a:tab pos="266700" algn="l"/>
              </a:tabLst>
            </a:pPr>
            <a:r>
              <a:rPr sz="4000" spc="-5" dirty="0">
                <a:latin typeface="Calibri"/>
                <a:cs typeface="Calibri"/>
              </a:rPr>
              <a:t>Enhanced</a:t>
            </a:r>
            <a:r>
              <a:rPr sz="4000" spc="-40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2</a:t>
            </a:r>
            <a:r>
              <a:rPr sz="3975" baseline="25157" dirty="0">
                <a:latin typeface="Calibri"/>
                <a:cs typeface="Calibri"/>
              </a:rPr>
              <a:t>nd</a:t>
            </a:r>
            <a:r>
              <a:rPr sz="3975" spc="419" baseline="25157" dirty="0">
                <a:latin typeface="Calibri"/>
                <a:cs typeface="Calibri"/>
              </a:rPr>
              <a:t> </a:t>
            </a:r>
            <a:r>
              <a:rPr sz="4000" spc="-5" dirty="0">
                <a:latin typeface="Calibri"/>
                <a:cs typeface="Calibri"/>
              </a:rPr>
              <a:t>Chance</a:t>
            </a:r>
            <a:r>
              <a:rPr sz="4000" spc="-20" dirty="0">
                <a:latin typeface="Calibri"/>
                <a:cs typeface="Calibri"/>
              </a:rPr>
              <a:t> </a:t>
            </a:r>
            <a:r>
              <a:rPr sz="4000" spc="-10" dirty="0">
                <a:latin typeface="Calibri"/>
                <a:cs typeface="Calibri"/>
              </a:rPr>
              <a:t>Algorithms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8162" y="307975"/>
            <a:ext cx="11690985" cy="6550025"/>
            <a:chOff x="338162" y="307975"/>
            <a:chExt cx="11690985" cy="65500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8622" y="342898"/>
              <a:ext cx="9278897" cy="65150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50007" y="2889504"/>
              <a:ext cx="8429244" cy="6888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29128" y="5544311"/>
              <a:ext cx="7036308" cy="71475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456942" y="2362326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6096" y="1524"/>
                  </a:moveTo>
                  <a:lnTo>
                    <a:pt x="5676" y="1143"/>
                  </a:lnTo>
                  <a:lnTo>
                    <a:pt x="5969" y="1143"/>
                  </a:lnTo>
                  <a:lnTo>
                    <a:pt x="5080" y="0"/>
                  </a:lnTo>
                  <a:lnTo>
                    <a:pt x="4000" y="254"/>
                  </a:lnTo>
                  <a:lnTo>
                    <a:pt x="1397" y="254"/>
                  </a:lnTo>
                  <a:lnTo>
                    <a:pt x="469" y="1092"/>
                  </a:lnTo>
                  <a:lnTo>
                    <a:pt x="254" y="1143"/>
                  </a:lnTo>
                  <a:lnTo>
                    <a:pt x="419" y="1143"/>
                  </a:lnTo>
                  <a:lnTo>
                    <a:pt x="0" y="1524"/>
                  </a:lnTo>
                  <a:lnTo>
                    <a:pt x="0" y="4953"/>
                  </a:lnTo>
                  <a:lnTo>
                    <a:pt x="1397" y="6350"/>
                  </a:lnTo>
                  <a:lnTo>
                    <a:pt x="4699" y="6350"/>
                  </a:lnTo>
                  <a:lnTo>
                    <a:pt x="6096" y="4953"/>
                  </a:lnTo>
                  <a:lnTo>
                    <a:pt x="6096" y="3302"/>
                  </a:lnTo>
                  <a:lnTo>
                    <a:pt x="6096" y="152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17486" y="2317750"/>
              <a:ext cx="6845943" cy="11010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37129" y="3170808"/>
              <a:ext cx="6213729" cy="795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56332" y="2770632"/>
              <a:ext cx="329311" cy="2794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706483" y="3223005"/>
              <a:ext cx="998219" cy="34925"/>
            </a:xfrm>
            <a:custGeom>
              <a:avLst/>
              <a:gdLst/>
              <a:ahLst/>
              <a:cxnLst/>
              <a:rect l="l" t="t" r="r" b="b"/>
              <a:pathLst>
                <a:path w="998220" h="34925">
                  <a:moveTo>
                    <a:pt x="733806" y="33274"/>
                  </a:moveTo>
                  <a:lnTo>
                    <a:pt x="542925" y="33274"/>
                  </a:lnTo>
                  <a:lnTo>
                    <a:pt x="553466" y="34289"/>
                  </a:lnTo>
                  <a:lnTo>
                    <a:pt x="575183" y="34289"/>
                  </a:lnTo>
                  <a:lnTo>
                    <a:pt x="586359" y="34925"/>
                  </a:lnTo>
                  <a:lnTo>
                    <a:pt x="709802" y="34925"/>
                  </a:lnTo>
                  <a:lnTo>
                    <a:pt x="721741" y="34416"/>
                  </a:lnTo>
                  <a:lnTo>
                    <a:pt x="733806" y="33274"/>
                  </a:lnTo>
                  <a:close/>
                </a:path>
                <a:path w="998220" h="34925">
                  <a:moveTo>
                    <a:pt x="746125" y="31750"/>
                  </a:moveTo>
                  <a:lnTo>
                    <a:pt x="520573" y="31750"/>
                  </a:lnTo>
                  <a:lnTo>
                    <a:pt x="543178" y="33274"/>
                  </a:lnTo>
                  <a:lnTo>
                    <a:pt x="733933" y="33274"/>
                  </a:lnTo>
                  <a:lnTo>
                    <a:pt x="746125" y="31750"/>
                  </a:lnTo>
                  <a:close/>
                </a:path>
                <a:path w="998220" h="34925">
                  <a:moveTo>
                    <a:pt x="812757" y="25146"/>
                  </a:moveTo>
                  <a:lnTo>
                    <a:pt x="303022" y="25146"/>
                  </a:lnTo>
                  <a:lnTo>
                    <a:pt x="315595" y="26288"/>
                  </a:lnTo>
                  <a:lnTo>
                    <a:pt x="328802" y="26288"/>
                  </a:lnTo>
                  <a:lnTo>
                    <a:pt x="342900" y="26670"/>
                  </a:lnTo>
                  <a:lnTo>
                    <a:pt x="355346" y="26670"/>
                  </a:lnTo>
                  <a:lnTo>
                    <a:pt x="369062" y="27432"/>
                  </a:lnTo>
                  <a:lnTo>
                    <a:pt x="396367" y="27432"/>
                  </a:lnTo>
                  <a:lnTo>
                    <a:pt x="409321" y="28066"/>
                  </a:lnTo>
                  <a:lnTo>
                    <a:pt x="421894" y="28066"/>
                  </a:lnTo>
                  <a:lnTo>
                    <a:pt x="434848" y="28828"/>
                  </a:lnTo>
                  <a:lnTo>
                    <a:pt x="446786" y="28828"/>
                  </a:lnTo>
                  <a:lnTo>
                    <a:pt x="459359" y="29590"/>
                  </a:lnTo>
                  <a:lnTo>
                    <a:pt x="472567" y="29590"/>
                  </a:lnTo>
                  <a:lnTo>
                    <a:pt x="485140" y="30607"/>
                  </a:lnTo>
                  <a:lnTo>
                    <a:pt x="498221" y="31369"/>
                  </a:lnTo>
                  <a:lnTo>
                    <a:pt x="509524" y="31369"/>
                  </a:lnTo>
                  <a:lnTo>
                    <a:pt x="520700" y="31750"/>
                  </a:lnTo>
                  <a:lnTo>
                    <a:pt x="745998" y="31750"/>
                  </a:lnTo>
                  <a:lnTo>
                    <a:pt x="758317" y="30734"/>
                  </a:lnTo>
                  <a:lnTo>
                    <a:pt x="758571" y="30734"/>
                  </a:lnTo>
                  <a:lnTo>
                    <a:pt x="770509" y="28955"/>
                  </a:lnTo>
                  <a:lnTo>
                    <a:pt x="770255" y="28955"/>
                  </a:lnTo>
                  <a:lnTo>
                    <a:pt x="782574" y="27559"/>
                  </a:lnTo>
                  <a:lnTo>
                    <a:pt x="782193" y="27559"/>
                  </a:lnTo>
                  <a:lnTo>
                    <a:pt x="793369" y="26797"/>
                  </a:lnTo>
                  <a:lnTo>
                    <a:pt x="793750" y="26797"/>
                  </a:lnTo>
                  <a:lnTo>
                    <a:pt x="805561" y="25273"/>
                  </a:lnTo>
                  <a:lnTo>
                    <a:pt x="808905" y="25273"/>
                  </a:lnTo>
                  <a:lnTo>
                    <a:pt x="812757" y="25146"/>
                  </a:lnTo>
                  <a:close/>
                </a:path>
                <a:path w="998220" h="34925">
                  <a:moveTo>
                    <a:pt x="808905" y="25273"/>
                  </a:moveTo>
                  <a:lnTo>
                    <a:pt x="805561" y="25273"/>
                  </a:lnTo>
                  <a:lnTo>
                    <a:pt x="805052" y="25400"/>
                  </a:lnTo>
                  <a:lnTo>
                    <a:pt x="808905" y="25273"/>
                  </a:lnTo>
                  <a:close/>
                </a:path>
                <a:path w="998220" h="34925">
                  <a:moveTo>
                    <a:pt x="978281" y="17652"/>
                  </a:moveTo>
                  <a:lnTo>
                    <a:pt x="768731" y="17652"/>
                  </a:lnTo>
                  <a:lnTo>
                    <a:pt x="756920" y="19430"/>
                  </a:lnTo>
                  <a:lnTo>
                    <a:pt x="757301" y="19430"/>
                  </a:lnTo>
                  <a:lnTo>
                    <a:pt x="744982" y="20574"/>
                  </a:lnTo>
                  <a:lnTo>
                    <a:pt x="732663" y="21971"/>
                  </a:lnTo>
                  <a:lnTo>
                    <a:pt x="720851" y="22987"/>
                  </a:lnTo>
                  <a:lnTo>
                    <a:pt x="721106" y="22987"/>
                  </a:lnTo>
                  <a:lnTo>
                    <a:pt x="709168" y="23749"/>
                  </a:lnTo>
                  <a:lnTo>
                    <a:pt x="276733" y="23749"/>
                  </a:lnTo>
                  <a:lnTo>
                    <a:pt x="290449" y="24891"/>
                  </a:lnTo>
                  <a:lnTo>
                    <a:pt x="303275" y="25273"/>
                  </a:lnTo>
                  <a:lnTo>
                    <a:pt x="303022" y="25146"/>
                  </a:lnTo>
                  <a:lnTo>
                    <a:pt x="812757" y="25146"/>
                  </a:lnTo>
                  <a:lnTo>
                    <a:pt x="816610" y="25019"/>
                  </a:lnTo>
                  <a:lnTo>
                    <a:pt x="828801" y="25019"/>
                  </a:lnTo>
                  <a:lnTo>
                    <a:pt x="841375" y="23875"/>
                  </a:lnTo>
                  <a:lnTo>
                    <a:pt x="845185" y="23875"/>
                  </a:lnTo>
                  <a:lnTo>
                    <a:pt x="853313" y="23622"/>
                  </a:lnTo>
                  <a:lnTo>
                    <a:pt x="885190" y="23622"/>
                  </a:lnTo>
                  <a:lnTo>
                    <a:pt x="885951" y="23495"/>
                  </a:lnTo>
                  <a:lnTo>
                    <a:pt x="893826" y="22478"/>
                  </a:lnTo>
                  <a:lnTo>
                    <a:pt x="901319" y="22478"/>
                  </a:lnTo>
                  <a:lnTo>
                    <a:pt x="907415" y="21716"/>
                  </a:lnTo>
                  <a:lnTo>
                    <a:pt x="912876" y="21716"/>
                  </a:lnTo>
                  <a:lnTo>
                    <a:pt x="916543" y="21125"/>
                  </a:lnTo>
                  <a:lnTo>
                    <a:pt x="915543" y="21082"/>
                  </a:lnTo>
                  <a:lnTo>
                    <a:pt x="925639" y="21082"/>
                  </a:lnTo>
                  <a:lnTo>
                    <a:pt x="926333" y="20804"/>
                  </a:lnTo>
                  <a:lnTo>
                    <a:pt x="925195" y="20700"/>
                  </a:lnTo>
                  <a:lnTo>
                    <a:pt x="929894" y="18923"/>
                  </a:lnTo>
                  <a:lnTo>
                    <a:pt x="946499" y="18923"/>
                  </a:lnTo>
                  <a:lnTo>
                    <a:pt x="953389" y="18034"/>
                  </a:lnTo>
                  <a:lnTo>
                    <a:pt x="989615" y="18034"/>
                  </a:lnTo>
                  <a:lnTo>
                    <a:pt x="978281" y="17652"/>
                  </a:lnTo>
                  <a:close/>
                </a:path>
                <a:path w="998220" h="34925">
                  <a:moveTo>
                    <a:pt x="845185" y="23875"/>
                  </a:moveTo>
                  <a:lnTo>
                    <a:pt x="841375" y="23875"/>
                  </a:lnTo>
                  <a:lnTo>
                    <a:pt x="841121" y="24002"/>
                  </a:lnTo>
                  <a:lnTo>
                    <a:pt x="845185" y="23875"/>
                  </a:lnTo>
                  <a:close/>
                </a:path>
                <a:path w="998220" h="34925">
                  <a:moveTo>
                    <a:pt x="534695" y="21462"/>
                  </a:moveTo>
                  <a:lnTo>
                    <a:pt x="247269" y="21462"/>
                  </a:lnTo>
                  <a:lnTo>
                    <a:pt x="261747" y="23367"/>
                  </a:lnTo>
                  <a:lnTo>
                    <a:pt x="276987" y="23749"/>
                  </a:lnTo>
                  <a:lnTo>
                    <a:pt x="587121" y="23749"/>
                  </a:lnTo>
                  <a:lnTo>
                    <a:pt x="575945" y="23113"/>
                  </a:lnTo>
                  <a:lnTo>
                    <a:pt x="553974" y="23113"/>
                  </a:lnTo>
                  <a:lnTo>
                    <a:pt x="554545" y="23107"/>
                  </a:lnTo>
                  <a:lnTo>
                    <a:pt x="544195" y="21971"/>
                  </a:lnTo>
                  <a:lnTo>
                    <a:pt x="543941" y="21971"/>
                  </a:lnTo>
                  <a:lnTo>
                    <a:pt x="534695" y="21462"/>
                  </a:lnTo>
                  <a:close/>
                </a:path>
                <a:path w="998220" h="34925">
                  <a:moveTo>
                    <a:pt x="554545" y="23107"/>
                  </a:moveTo>
                  <a:lnTo>
                    <a:pt x="553974" y="23113"/>
                  </a:lnTo>
                  <a:lnTo>
                    <a:pt x="554609" y="23113"/>
                  </a:lnTo>
                  <a:close/>
                </a:path>
                <a:path w="998220" h="34925">
                  <a:moveTo>
                    <a:pt x="575564" y="22987"/>
                  </a:moveTo>
                  <a:lnTo>
                    <a:pt x="564388" y="22987"/>
                  </a:lnTo>
                  <a:lnTo>
                    <a:pt x="554545" y="23107"/>
                  </a:lnTo>
                  <a:lnTo>
                    <a:pt x="575945" y="23113"/>
                  </a:lnTo>
                  <a:lnTo>
                    <a:pt x="575564" y="22987"/>
                  </a:lnTo>
                  <a:close/>
                </a:path>
                <a:path w="998220" h="34925">
                  <a:moveTo>
                    <a:pt x="912876" y="21716"/>
                  </a:moveTo>
                  <a:lnTo>
                    <a:pt x="907415" y="21716"/>
                  </a:lnTo>
                  <a:lnTo>
                    <a:pt x="906780" y="21844"/>
                  </a:lnTo>
                  <a:lnTo>
                    <a:pt x="911860" y="21844"/>
                  </a:lnTo>
                  <a:lnTo>
                    <a:pt x="912876" y="21716"/>
                  </a:lnTo>
                  <a:close/>
                </a:path>
                <a:path w="998220" h="34925">
                  <a:moveTo>
                    <a:pt x="248666" y="10667"/>
                  </a:moveTo>
                  <a:lnTo>
                    <a:pt x="112395" y="10667"/>
                  </a:lnTo>
                  <a:lnTo>
                    <a:pt x="130810" y="11302"/>
                  </a:lnTo>
                  <a:lnTo>
                    <a:pt x="130556" y="11302"/>
                  </a:lnTo>
                  <a:lnTo>
                    <a:pt x="148971" y="12700"/>
                  </a:lnTo>
                  <a:lnTo>
                    <a:pt x="184785" y="16383"/>
                  </a:lnTo>
                  <a:lnTo>
                    <a:pt x="201675" y="18287"/>
                  </a:lnTo>
                  <a:lnTo>
                    <a:pt x="217550" y="19685"/>
                  </a:lnTo>
                  <a:lnTo>
                    <a:pt x="233172" y="20827"/>
                  </a:lnTo>
                  <a:lnTo>
                    <a:pt x="247776" y="21589"/>
                  </a:lnTo>
                  <a:lnTo>
                    <a:pt x="247269" y="21462"/>
                  </a:lnTo>
                  <a:lnTo>
                    <a:pt x="534695" y="21462"/>
                  </a:lnTo>
                  <a:lnTo>
                    <a:pt x="532384" y="21336"/>
                  </a:lnTo>
                  <a:lnTo>
                    <a:pt x="521208" y="20574"/>
                  </a:lnTo>
                  <a:lnTo>
                    <a:pt x="509905" y="20192"/>
                  </a:lnTo>
                  <a:lnTo>
                    <a:pt x="498856" y="20192"/>
                  </a:lnTo>
                  <a:lnTo>
                    <a:pt x="485901" y="19558"/>
                  </a:lnTo>
                  <a:lnTo>
                    <a:pt x="473456" y="18541"/>
                  </a:lnTo>
                  <a:lnTo>
                    <a:pt x="472948" y="18414"/>
                  </a:lnTo>
                  <a:lnTo>
                    <a:pt x="459994" y="18414"/>
                  </a:lnTo>
                  <a:lnTo>
                    <a:pt x="447421" y="17779"/>
                  </a:lnTo>
                  <a:lnTo>
                    <a:pt x="435483" y="17779"/>
                  </a:lnTo>
                  <a:lnTo>
                    <a:pt x="422528" y="17017"/>
                  </a:lnTo>
                  <a:lnTo>
                    <a:pt x="409956" y="17017"/>
                  </a:lnTo>
                  <a:lnTo>
                    <a:pt x="397001" y="16255"/>
                  </a:lnTo>
                  <a:lnTo>
                    <a:pt x="369570" y="16255"/>
                  </a:lnTo>
                  <a:lnTo>
                    <a:pt x="355981" y="15621"/>
                  </a:lnTo>
                  <a:lnTo>
                    <a:pt x="343153" y="15621"/>
                  </a:lnTo>
                  <a:lnTo>
                    <a:pt x="329184" y="15239"/>
                  </a:lnTo>
                  <a:lnTo>
                    <a:pt x="316484" y="15239"/>
                  </a:lnTo>
                  <a:lnTo>
                    <a:pt x="303911" y="14224"/>
                  </a:lnTo>
                  <a:lnTo>
                    <a:pt x="290957" y="13842"/>
                  </a:lnTo>
                  <a:lnTo>
                    <a:pt x="291211" y="13842"/>
                  </a:lnTo>
                  <a:lnTo>
                    <a:pt x="277622" y="12700"/>
                  </a:lnTo>
                  <a:lnTo>
                    <a:pt x="262509" y="12446"/>
                  </a:lnTo>
                  <a:lnTo>
                    <a:pt x="263017" y="12446"/>
                  </a:lnTo>
                  <a:lnTo>
                    <a:pt x="248666" y="10667"/>
                  </a:lnTo>
                  <a:close/>
                </a:path>
                <a:path w="998220" h="34925">
                  <a:moveTo>
                    <a:pt x="925639" y="21082"/>
                  </a:moveTo>
                  <a:lnTo>
                    <a:pt x="916813" y="21082"/>
                  </a:lnTo>
                  <a:lnTo>
                    <a:pt x="916543" y="21125"/>
                  </a:lnTo>
                  <a:lnTo>
                    <a:pt x="921385" y="21336"/>
                  </a:lnTo>
                  <a:lnTo>
                    <a:pt x="921131" y="21336"/>
                  </a:lnTo>
                  <a:lnTo>
                    <a:pt x="922527" y="21462"/>
                  </a:lnTo>
                  <a:lnTo>
                    <a:pt x="924687" y="21462"/>
                  </a:lnTo>
                  <a:lnTo>
                    <a:pt x="925639" y="21082"/>
                  </a:lnTo>
                  <a:close/>
                </a:path>
                <a:path w="998220" h="34925">
                  <a:moveTo>
                    <a:pt x="916813" y="21082"/>
                  </a:moveTo>
                  <a:lnTo>
                    <a:pt x="915543" y="21082"/>
                  </a:lnTo>
                  <a:lnTo>
                    <a:pt x="916543" y="21125"/>
                  </a:lnTo>
                  <a:lnTo>
                    <a:pt x="916813" y="21082"/>
                  </a:lnTo>
                  <a:close/>
                </a:path>
                <a:path w="998220" h="34925">
                  <a:moveTo>
                    <a:pt x="946499" y="18923"/>
                  </a:moveTo>
                  <a:lnTo>
                    <a:pt x="929894" y="18923"/>
                  </a:lnTo>
                  <a:lnTo>
                    <a:pt x="929132" y="19685"/>
                  </a:lnTo>
                  <a:lnTo>
                    <a:pt x="926333" y="20804"/>
                  </a:lnTo>
                  <a:lnTo>
                    <a:pt x="926592" y="20827"/>
                  </a:lnTo>
                  <a:lnTo>
                    <a:pt x="928370" y="20827"/>
                  </a:lnTo>
                  <a:lnTo>
                    <a:pt x="930317" y="20574"/>
                  </a:lnTo>
                  <a:lnTo>
                    <a:pt x="930021" y="20574"/>
                  </a:lnTo>
                  <a:lnTo>
                    <a:pt x="931291" y="20447"/>
                  </a:lnTo>
                  <a:lnTo>
                    <a:pt x="935278" y="20447"/>
                  </a:lnTo>
                  <a:lnTo>
                    <a:pt x="939038" y="19938"/>
                  </a:lnTo>
                  <a:lnTo>
                    <a:pt x="938784" y="19938"/>
                  </a:lnTo>
                  <a:lnTo>
                    <a:pt x="945261" y="19050"/>
                  </a:lnTo>
                  <a:lnTo>
                    <a:pt x="945515" y="19050"/>
                  </a:lnTo>
                  <a:lnTo>
                    <a:pt x="946499" y="18923"/>
                  </a:lnTo>
                  <a:close/>
                </a:path>
                <a:path w="998220" h="34925">
                  <a:moveTo>
                    <a:pt x="929894" y="18923"/>
                  </a:moveTo>
                  <a:lnTo>
                    <a:pt x="925195" y="20700"/>
                  </a:lnTo>
                  <a:lnTo>
                    <a:pt x="926333" y="20804"/>
                  </a:lnTo>
                  <a:lnTo>
                    <a:pt x="929132" y="19685"/>
                  </a:lnTo>
                  <a:lnTo>
                    <a:pt x="929894" y="18923"/>
                  </a:lnTo>
                  <a:close/>
                </a:path>
                <a:path w="998220" h="34925">
                  <a:moveTo>
                    <a:pt x="931291" y="20447"/>
                  </a:moveTo>
                  <a:lnTo>
                    <a:pt x="930021" y="20574"/>
                  </a:lnTo>
                  <a:lnTo>
                    <a:pt x="930317" y="20574"/>
                  </a:lnTo>
                  <a:lnTo>
                    <a:pt x="931291" y="20447"/>
                  </a:lnTo>
                  <a:close/>
                </a:path>
                <a:path w="998220" h="34925">
                  <a:moveTo>
                    <a:pt x="935278" y="20447"/>
                  </a:moveTo>
                  <a:lnTo>
                    <a:pt x="931291" y="20447"/>
                  </a:lnTo>
                  <a:lnTo>
                    <a:pt x="930317" y="20574"/>
                  </a:lnTo>
                  <a:lnTo>
                    <a:pt x="934339" y="20574"/>
                  </a:lnTo>
                  <a:lnTo>
                    <a:pt x="935278" y="20447"/>
                  </a:lnTo>
                  <a:close/>
                </a:path>
                <a:path w="998220" h="34925">
                  <a:moveTo>
                    <a:pt x="997712" y="5334"/>
                  </a:moveTo>
                  <a:lnTo>
                    <a:pt x="993394" y="5334"/>
                  </a:lnTo>
                  <a:lnTo>
                    <a:pt x="993334" y="5587"/>
                  </a:lnTo>
                  <a:lnTo>
                    <a:pt x="996655" y="18010"/>
                  </a:lnTo>
                  <a:lnTo>
                    <a:pt x="997712" y="18161"/>
                  </a:lnTo>
                  <a:lnTo>
                    <a:pt x="993267" y="18161"/>
                  </a:lnTo>
                  <a:lnTo>
                    <a:pt x="998220" y="18414"/>
                  </a:lnTo>
                  <a:lnTo>
                    <a:pt x="995934" y="5587"/>
                  </a:lnTo>
                  <a:lnTo>
                    <a:pt x="997712" y="5334"/>
                  </a:lnTo>
                  <a:close/>
                </a:path>
                <a:path w="998220" h="34925">
                  <a:moveTo>
                    <a:pt x="989615" y="18034"/>
                  </a:moveTo>
                  <a:lnTo>
                    <a:pt x="953389" y="18034"/>
                  </a:lnTo>
                  <a:lnTo>
                    <a:pt x="952500" y="18161"/>
                  </a:lnTo>
                  <a:lnTo>
                    <a:pt x="993394" y="18161"/>
                  </a:lnTo>
                  <a:lnTo>
                    <a:pt x="989615" y="18034"/>
                  </a:lnTo>
                  <a:close/>
                </a:path>
                <a:path w="998220" h="34925">
                  <a:moveTo>
                    <a:pt x="968375" y="5334"/>
                  </a:moveTo>
                  <a:lnTo>
                    <a:pt x="952463" y="5338"/>
                  </a:lnTo>
                  <a:lnTo>
                    <a:pt x="947064" y="5964"/>
                  </a:lnTo>
                  <a:lnTo>
                    <a:pt x="961771" y="15366"/>
                  </a:lnTo>
                  <a:lnTo>
                    <a:pt x="962278" y="15494"/>
                  </a:lnTo>
                  <a:lnTo>
                    <a:pt x="977646" y="17652"/>
                  </a:lnTo>
                  <a:lnTo>
                    <a:pt x="978281" y="17652"/>
                  </a:lnTo>
                  <a:lnTo>
                    <a:pt x="993394" y="18161"/>
                  </a:lnTo>
                  <a:lnTo>
                    <a:pt x="996696" y="18161"/>
                  </a:lnTo>
                  <a:lnTo>
                    <a:pt x="995934" y="17907"/>
                  </a:lnTo>
                  <a:lnTo>
                    <a:pt x="996628" y="17907"/>
                  </a:lnTo>
                  <a:lnTo>
                    <a:pt x="993402" y="5841"/>
                  </a:lnTo>
                  <a:lnTo>
                    <a:pt x="978281" y="5841"/>
                  </a:lnTo>
                  <a:lnTo>
                    <a:pt x="978581" y="5831"/>
                  </a:lnTo>
                  <a:lnTo>
                    <a:pt x="968375" y="5334"/>
                  </a:lnTo>
                  <a:close/>
                </a:path>
                <a:path w="998220" h="34925">
                  <a:moveTo>
                    <a:pt x="995934" y="17907"/>
                  </a:moveTo>
                  <a:lnTo>
                    <a:pt x="996696" y="18161"/>
                  </a:lnTo>
                  <a:lnTo>
                    <a:pt x="996655" y="18010"/>
                  </a:lnTo>
                  <a:lnTo>
                    <a:pt x="995934" y="17907"/>
                  </a:lnTo>
                  <a:close/>
                </a:path>
                <a:path w="998220" h="34925">
                  <a:moveTo>
                    <a:pt x="996655" y="18010"/>
                  </a:moveTo>
                  <a:lnTo>
                    <a:pt x="996696" y="18161"/>
                  </a:lnTo>
                  <a:lnTo>
                    <a:pt x="997712" y="18161"/>
                  </a:lnTo>
                  <a:lnTo>
                    <a:pt x="996655" y="18010"/>
                  </a:lnTo>
                  <a:close/>
                </a:path>
                <a:path w="998220" h="34925">
                  <a:moveTo>
                    <a:pt x="996628" y="17907"/>
                  </a:moveTo>
                  <a:lnTo>
                    <a:pt x="995934" y="17907"/>
                  </a:lnTo>
                  <a:lnTo>
                    <a:pt x="996655" y="18010"/>
                  </a:lnTo>
                  <a:close/>
                </a:path>
                <a:path w="998220" h="34925">
                  <a:moveTo>
                    <a:pt x="900684" y="11049"/>
                  </a:moveTo>
                  <a:lnTo>
                    <a:pt x="893064" y="11049"/>
                  </a:lnTo>
                  <a:lnTo>
                    <a:pt x="892301" y="11175"/>
                  </a:lnTo>
                  <a:lnTo>
                    <a:pt x="884427" y="12191"/>
                  </a:lnTo>
                  <a:lnTo>
                    <a:pt x="852932" y="12191"/>
                  </a:lnTo>
                  <a:lnTo>
                    <a:pt x="840740" y="12573"/>
                  </a:lnTo>
                  <a:lnTo>
                    <a:pt x="840486" y="12573"/>
                  </a:lnTo>
                  <a:lnTo>
                    <a:pt x="827786" y="13715"/>
                  </a:lnTo>
                  <a:lnTo>
                    <a:pt x="816483" y="13715"/>
                  </a:lnTo>
                  <a:lnTo>
                    <a:pt x="804799" y="13970"/>
                  </a:lnTo>
                  <a:lnTo>
                    <a:pt x="804291" y="14097"/>
                  </a:lnTo>
                  <a:lnTo>
                    <a:pt x="792352" y="15494"/>
                  </a:lnTo>
                  <a:lnTo>
                    <a:pt x="792734" y="15494"/>
                  </a:lnTo>
                  <a:lnTo>
                    <a:pt x="781558" y="16128"/>
                  </a:lnTo>
                  <a:lnTo>
                    <a:pt x="781176" y="16128"/>
                  </a:lnTo>
                  <a:lnTo>
                    <a:pt x="768985" y="17652"/>
                  </a:lnTo>
                  <a:lnTo>
                    <a:pt x="977646" y="17652"/>
                  </a:lnTo>
                  <a:lnTo>
                    <a:pt x="962278" y="15494"/>
                  </a:lnTo>
                  <a:lnTo>
                    <a:pt x="961771" y="15366"/>
                  </a:lnTo>
                  <a:lnTo>
                    <a:pt x="959188" y="13715"/>
                  </a:lnTo>
                  <a:lnTo>
                    <a:pt x="827786" y="13715"/>
                  </a:lnTo>
                  <a:lnTo>
                    <a:pt x="828294" y="13588"/>
                  </a:lnTo>
                  <a:lnTo>
                    <a:pt x="958990" y="13588"/>
                  </a:lnTo>
                  <a:lnTo>
                    <a:pt x="955215" y="11175"/>
                  </a:lnTo>
                  <a:lnTo>
                    <a:pt x="900049" y="11175"/>
                  </a:lnTo>
                  <a:lnTo>
                    <a:pt x="900684" y="11049"/>
                  </a:lnTo>
                  <a:close/>
                </a:path>
                <a:path w="998220" h="34925">
                  <a:moveTo>
                    <a:pt x="2093" y="6595"/>
                  </a:moveTo>
                  <a:lnTo>
                    <a:pt x="635" y="12064"/>
                  </a:lnTo>
                  <a:lnTo>
                    <a:pt x="5080" y="11937"/>
                  </a:lnTo>
                  <a:lnTo>
                    <a:pt x="10160" y="11937"/>
                  </a:lnTo>
                  <a:lnTo>
                    <a:pt x="14503" y="11557"/>
                  </a:lnTo>
                  <a:lnTo>
                    <a:pt x="1270" y="11557"/>
                  </a:lnTo>
                  <a:lnTo>
                    <a:pt x="3683" y="10540"/>
                  </a:lnTo>
                  <a:lnTo>
                    <a:pt x="2093" y="6595"/>
                  </a:lnTo>
                  <a:close/>
                </a:path>
                <a:path w="998220" h="34925">
                  <a:moveTo>
                    <a:pt x="4825" y="2539"/>
                  </a:moveTo>
                  <a:lnTo>
                    <a:pt x="3175" y="2539"/>
                  </a:lnTo>
                  <a:lnTo>
                    <a:pt x="3683" y="2794"/>
                  </a:lnTo>
                  <a:lnTo>
                    <a:pt x="3107" y="2794"/>
                  </a:lnTo>
                  <a:lnTo>
                    <a:pt x="2093" y="6595"/>
                  </a:lnTo>
                  <a:lnTo>
                    <a:pt x="3683" y="10540"/>
                  </a:lnTo>
                  <a:lnTo>
                    <a:pt x="1270" y="11557"/>
                  </a:lnTo>
                  <a:lnTo>
                    <a:pt x="4825" y="11175"/>
                  </a:lnTo>
                  <a:lnTo>
                    <a:pt x="4825" y="2794"/>
                  </a:lnTo>
                  <a:lnTo>
                    <a:pt x="3683" y="2794"/>
                  </a:lnTo>
                  <a:lnTo>
                    <a:pt x="3158" y="2600"/>
                  </a:lnTo>
                  <a:lnTo>
                    <a:pt x="4825" y="2600"/>
                  </a:lnTo>
                  <a:close/>
                </a:path>
                <a:path w="998220" h="34925">
                  <a:moveTo>
                    <a:pt x="148185" y="1904"/>
                  </a:moveTo>
                  <a:lnTo>
                    <a:pt x="1270" y="1904"/>
                  </a:lnTo>
                  <a:lnTo>
                    <a:pt x="4825" y="2286"/>
                  </a:lnTo>
                  <a:lnTo>
                    <a:pt x="4825" y="11175"/>
                  </a:lnTo>
                  <a:lnTo>
                    <a:pt x="1270" y="11557"/>
                  </a:lnTo>
                  <a:lnTo>
                    <a:pt x="14503" y="11557"/>
                  </a:lnTo>
                  <a:lnTo>
                    <a:pt x="17399" y="11302"/>
                  </a:lnTo>
                  <a:lnTo>
                    <a:pt x="25653" y="10540"/>
                  </a:lnTo>
                  <a:lnTo>
                    <a:pt x="245872" y="10540"/>
                  </a:lnTo>
                  <a:lnTo>
                    <a:pt x="233807" y="9905"/>
                  </a:lnTo>
                  <a:lnTo>
                    <a:pt x="218440" y="8889"/>
                  </a:lnTo>
                  <a:lnTo>
                    <a:pt x="202819" y="7492"/>
                  </a:lnTo>
                  <a:lnTo>
                    <a:pt x="187038" y="5831"/>
                  </a:lnTo>
                  <a:lnTo>
                    <a:pt x="168656" y="3810"/>
                  </a:lnTo>
                  <a:lnTo>
                    <a:pt x="149860" y="2032"/>
                  </a:lnTo>
                  <a:lnTo>
                    <a:pt x="148185" y="1904"/>
                  </a:lnTo>
                  <a:close/>
                </a:path>
                <a:path w="998220" h="34925">
                  <a:moveTo>
                    <a:pt x="923507" y="9271"/>
                  </a:moveTo>
                  <a:lnTo>
                    <a:pt x="922527" y="9271"/>
                  </a:lnTo>
                  <a:lnTo>
                    <a:pt x="921131" y="9398"/>
                  </a:lnTo>
                  <a:lnTo>
                    <a:pt x="921385" y="9398"/>
                  </a:lnTo>
                  <a:lnTo>
                    <a:pt x="915543" y="9525"/>
                  </a:lnTo>
                  <a:lnTo>
                    <a:pt x="910844" y="10413"/>
                  </a:lnTo>
                  <a:lnTo>
                    <a:pt x="906145" y="10413"/>
                  </a:lnTo>
                  <a:lnTo>
                    <a:pt x="900049" y="11175"/>
                  </a:lnTo>
                  <a:lnTo>
                    <a:pt x="955215" y="11175"/>
                  </a:lnTo>
                  <a:lnTo>
                    <a:pt x="955017" y="11049"/>
                  </a:lnTo>
                  <a:lnTo>
                    <a:pt x="920496" y="11049"/>
                  </a:lnTo>
                  <a:lnTo>
                    <a:pt x="921258" y="10287"/>
                  </a:lnTo>
                  <a:lnTo>
                    <a:pt x="923507" y="9271"/>
                  </a:lnTo>
                  <a:close/>
                </a:path>
                <a:path w="998220" h="34925">
                  <a:moveTo>
                    <a:pt x="927582" y="8509"/>
                  </a:moveTo>
                  <a:lnTo>
                    <a:pt x="925195" y="8509"/>
                  </a:lnTo>
                  <a:lnTo>
                    <a:pt x="921258" y="10287"/>
                  </a:lnTo>
                  <a:lnTo>
                    <a:pt x="920496" y="11049"/>
                  </a:lnTo>
                  <a:lnTo>
                    <a:pt x="924687" y="9271"/>
                  </a:lnTo>
                  <a:lnTo>
                    <a:pt x="952236" y="9271"/>
                  </a:lnTo>
                  <a:lnTo>
                    <a:pt x="951243" y="8636"/>
                  </a:lnTo>
                  <a:lnTo>
                    <a:pt x="926973" y="8636"/>
                  </a:lnTo>
                  <a:lnTo>
                    <a:pt x="927582" y="8509"/>
                  </a:lnTo>
                  <a:close/>
                </a:path>
                <a:path w="998220" h="34925">
                  <a:moveTo>
                    <a:pt x="952236" y="9271"/>
                  </a:moveTo>
                  <a:lnTo>
                    <a:pt x="924687" y="9271"/>
                  </a:lnTo>
                  <a:lnTo>
                    <a:pt x="920496" y="11049"/>
                  </a:lnTo>
                  <a:lnTo>
                    <a:pt x="955017" y="11049"/>
                  </a:lnTo>
                  <a:lnTo>
                    <a:pt x="952236" y="9271"/>
                  </a:lnTo>
                  <a:close/>
                </a:path>
                <a:path w="998220" h="34925">
                  <a:moveTo>
                    <a:pt x="245872" y="10540"/>
                  </a:moveTo>
                  <a:lnTo>
                    <a:pt x="76962" y="10540"/>
                  </a:lnTo>
                  <a:lnTo>
                    <a:pt x="93852" y="10667"/>
                  </a:lnTo>
                  <a:lnTo>
                    <a:pt x="248285" y="10667"/>
                  </a:lnTo>
                  <a:lnTo>
                    <a:pt x="245872" y="10540"/>
                  </a:lnTo>
                  <a:close/>
                </a:path>
                <a:path w="998220" h="34925">
                  <a:moveTo>
                    <a:pt x="947064" y="5964"/>
                  </a:moveTo>
                  <a:lnTo>
                    <a:pt x="943737" y="6350"/>
                  </a:lnTo>
                  <a:lnTo>
                    <a:pt x="937387" y="7238"/>
                  </a:lnTo>
                  <a:lnTo>
                    <a:pt x="937133" y="7238"/>
                  </a:lnTo>
                  <a:lnTo>
                    <a:pt x="932434" y="8000"/>
                  </a:lnTo>
                  <a:lnTo>
                    <a:pt x="930021" y="8000"/>
                  </a:lnTo>
                  <a:lnTo>
                    <a:pt x="926973" y="8636"/>
                  </a:lnTo>
                  <a:lnTo>
                    <a:pt x="928370" y="8509"/>
                  </a:lnTo>
                  <a:lnTo>
                    <a:pt x="951044" y="8509"/>
                  </a:lnTo>
                  <a:lnTo>
                    <a:pt x="947064" y="5964"/>
                  </a:lnTo>
                  <a:close/>
                </a:path>
                <a:path w="998220" h="34925">
                  <a:moveTo>
                    <a:pt x="951044" y="8509"/>
                  </a:moveTo>
                  <a:lnTo>
                    <a:pt x="928370" y="8509"/>
                  </a:lnTo>
                  <a:lnTo>
                    <a:pt x="926973" y="8636"/>
                  </a:lnTo>
                  <a:lnTo>
                    <a:pt x="951243" y="8636"/>
                  </a:lnTo>
                  <a:lnTo>
                    <a:pt x="951044" y="8509"/>
                  </a:lnTo>
                  <a:close/>
                </a:path>
                <a:path w="998220" h="34925">
                  <a:moveTo>
                    <a:pt x="762" y="1397"/>
                  </a:moveTo>
                  <a:lnTo>
                    <a:pt x="0" y="1397"/>
                  </a:lnTo>
                  <a:lnTo>
                    <a:pt x="2093" y="6595"/>
                  </a:lnTo>
                  <a:lnTo>
                    <a:pt x="3158" y="2600"/>
                  </a:lnTo>
                  <a:lnTo>
                    <a:pt x="1270" y="1904"/>
                  </a:lnTo>
                  <a:lnTo>
                    <a:pt x="148185" y="1904"/>
                  </a:lnTo>
                  <a:lnTo>
                    <a:pt x="143163" y="1524"/>
                  </a:lnTo>
                  <a:lnTo>
                    <a:pt x="5080" y="1524"/>
                  </a:lnTo>
                  <a:lnTo>
                    <a:pt x="762" y="1397"/>
                  </a:lnTo>
                  <a:close/>
                </a:path>
                <a:path w="998220" h="34925">
                  <a:moveTo>
                    <a:pt x="963168" y="5079"/>
                  </a:moveTo>
                  <a:lnTo>
                    <a:pt x="946276" y="5461"/>
                  </a:lnTo>
                  <a:lnTo>
                    <a:pt x="947064" y="5964"/>
                  </a:lnTo>
                  <a:lnTo>
                    <a:pt x="952500" y="5334"/>
                  </a:lnTo>
                  <a:lnTo>
                    <a:pt x="968375" y="5334"/>
                  </a:lnTo>
                  <a:lnTo>
                    <a:pt x="963168" y="5079"/>
                  </a:lnTo>
                  <a:close/>
                </a:path>
                <a:path w="998220" h="34925">
                  <a:moveTo>
                    <a:pt x="978581" y="5831"/>
                  </a:moveTo>
                  <a:lnTo>
                    <a:pt x="978281" y="5841"/>
                  </a:lnTo>
                  <a:lnTo>
                    <a:pt x="978789" y="5841"/>
                  </a:lnTo>
                  <a:lnTo>
                    <a:pt x="978581" y="5831"/>
                  </a:lnTo>
                  <a:close/>
                </a:path>
                <a:path w="998220" h="34925">
                  <a:moveTo>
                    <a:pt x="993268" y="5338"/>
                  </a:moveTo>
                  <a:lnTo>
                    <a:pt x="978581" y="5831"/>
                  </a:lnTo>
                  <a:lnTo>
                    <a:pt x="978789" y="5841"/>
                  </a:lnTo>
                  <a:lnTo>
                    <a:pt x="993402" y="5841"/>
                  </a:lnTo>
                  <a:lnTo>
                    <a:pt x="993268" y="5338"/>
                  </a:lnTo>
                  <a:close/>
                </a:path>
                <a:path w="998220" h="34925">
                  <a:moveTo>
                    <a:pt x="993267" y="5334"/>
                  </a:moveTo>
                  <a:lnTo>
                    <a:pt x="968375" y="5334"/>
                  </a:lnTo>
                  <a:lnTo>
                    <a:pt x="978581" y="5831"/>
                  </a:lnTo>
                  <a:lnTo>
                    <a:pt x="993268" y="5338"/>
                  </a:lnTo>
                  <a:close/>
                </a:path>
                <a:path w="998220" h="34925">
                  <a:moveTo>
                    <a:pt x="3175" y="2539"/>
                  </a:moveTo>
                  <a:lnTo>
                    <a:pt x="3683" y="2794"/>
                  </a:lnTo>
                  <a:lnTo>
                    <a:pt x="3175" y="2539"/>
                  </a:lnTo>
                  <a:close/>
                </a:path>
                <a:path w="998220" h="34925">
                  <a:moveTo>
                    <a:pt x="1270" y="1904"/>
                  </a:moveTo>
                  <a:lnTo>
                    <a:pt x="3158" y="2600"/>
                  </a:lnTo>
                  <a:lnTo>
                    <a:pt x="4825" y="2539"/>
                  </a:lnTo>
                  <a:lnTo>
                    <a:pt x="4825" y="2286"/>
                  </a:lnTo>
                  <a:lnTo>
                    <a:pt x="1270" y="1904"/>
                  </a:lnTo>
                  <a:close/>
                </a:path>
                <a:path w="998220" h="34925">
                  <a:moveTo>
                    <a:pt x="112902" y="0"/>
                  </a:moveTo>
                  <a:lnTo>
                    <a:pt x="24765" y="0"/>
                  </a:lnTo>
                  <a:lnTo>
                    <a:pt x="16383" y="762"/>
                  </a:lnTo>
                  <a:lnTo>
                    <a:pt x="9144" y="1524"/>
                  </a:lnTo>
                  <a:lnTo>
                    <a:pt x="143163" y="1524"/>
                  </a:lnTo>
                  <a:lnTo>
                    <a:pt x="131445" y="635"/>
                  </a:lnTo>
                  <a:lnTo>
                    <a:pt x="11290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27731" y="3510026"/>
              <a:ext cx="5008499" cy="5943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20758" y="2663698"/>
              <a:ext cx="462915" cy="22987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79485" y="3386454"/>
              <a:ext cx="2369566" cy="26225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45664" y="3365754"/>
              <a:ext cx="510820" cy="29121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71216" y="4242942"/>
              <a:ext cx="8130285" cy="9321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77948" y="4518659"/>
              <a:ext cx="4923408" cy="1062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93441" y="4956428"/>
              <a:ext cx="1941957" cy="6184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64556" y="4988433"/>
              <a:ext cx="4154296" cy="4762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9217786" y="4999101"/>
              <a:ext cx="1431925" cy="41275"/>
            </a:xfrm>
            <a:custGeom>
              <a:avLst/>
              <a:gdLst/>
              <a:ahLst/>
              <a:cxnLst/>
              <a:rect l="l" t="t" r="r" b="b"/>
              <a:pathLst>
                <a:path w="1431925" h="41275">
                  <a:moveTo>
                    <a:pt x="1031367" y="26543"/>
                  </a:moveTo>
                  <a:lnTo>
                    <a:pt x="561213" y="26543"/>
                  </a:lnTo>
                  <a:lnTo>
                    <a:pt x="574929" y="27686"/>
                  </a:lnTo>
                  <a:lnTo>
                    <a:pt x="603123" y="29337"/>
                  </a:lnTo>
                  <a:lnTo>
                    <a:pt x="617601" y="29844"/>
                  </a:lnTo>
                  <a:lnTo>
                    <a:pt x="617347" y="29844"/>
                  </a:lnTo>
                  <a:lnTo>
                    <a:pt x="631698" y="30987"/>
                  </a:lnTo>
                  <a:lnTo>
                    <a:pt x="646684" y="30987"/>
                  </a:lnTo>
                  <a:lnTo>
                    <a:pt x="674370" y="32512"/>
                  </a:lnTo>
                  <a:lnTo>
                    <a:pt x="689356" y="32893"/>
                  </a:lnTo>
                  <a:lnTo>
                    <a:pt x="703199" y="32893"/>
                  </a:lnTo>
                  <a:lnTo>
                    <a:pt x="716915" y="34162"/>
                  </a:lnTo>
                  <a:lnTo>
                    <a:pt x="717677" y="34417"/>
                  </a:lnTo>
                  <a:lnTo>
                    <a:pt x="759714" y="34417"/>
                  </a:lnTo>
                  <a:lnTo>
                    <a:pt x="773049" y="34925"/>
                  </a:lnTo>
                  <a:lnTo>
                    <a:pt x="800608" y="34925"/>
                  </a:lnTo>
                  <a:lnTo>
                    <a:pt x="813943" y="36068"/>
                  </a:lnTo>
                  <a:lnTo>
                    <a:pt x="870458" y="36068"/>
                  </a:lnTo>
                  <a:lnTo>
                    <a:pt x="884047" y="36449"/>
                  </a:lnTo>
                  <a:lnTo>
                    <a:pt x="937387" y="36449"/>
                  </a:lnTo>
                  <a:lnTo>
                    <a:pt x="951484" y="37592"/>
                  </a:lnTo>
                  <a:lnTo>
                    <a:pt x="965454" y="37973"/>
                  </a:lnTo>
                  <a:lnTo>
                    <a:pt x="965073" y="37973"/>
                  </a:lnTo>
                  <a:lnTo>
                    <a:pt x="978408" y="38862"/>
                  </a:lnTo>
                  <a:lnTo>
                    <a:pt x="992505" y="39243"/>
                  </a:lnTo>
                  <a:lnTo>
                    <a:pt x="992124" y="39243"/>
                  </a:lnTo>
                  <a:lnTo>
                    <a:pt x="1005078" y="40386"/>
                  </a:lnTo>
                  <a:lnTo>
                    <a:pt x="1030986" y="40386"/>
                  </a:lnTo>
                  <a:lnTo>
                    <a:pt x="1043940" y="40767"/>
                  </a:lnTo>
                  <a:lnTo>
                    <a:pt x="1156462" y="40767"/>
                  </a:lnTo>
                  <a:lnTo>
                    <a:pt x="1170178" y="40512"/>
                  </a:lnTo>
                  <a:lnTo>
                    <a:pt x="1198245" y="40512"/>
                  </a:lnTo>
                  <a:lnTo>
                    <a:pt x="1213866" y="40005"/>
                  </a:lnTo>
                  <a:lnTo>
                    <a:pt x="1214120" y="40005"/>
                  </a:lnTo>
                  <a:lnTo>
                    <a:pt x="1229360" y="38862"/>
                  </a:lnTo>
                  <a:lnTo>
                    <a:pt x="1244219" y="38862"/>
                  </a:lnTo>
                  <a:lnTo>
                    <a:pt x="1257808" y="38227"/>
                  </a:lnTo>
                  <a:lnTo>
                    <a:pt x="1258189" y="38227"/>
                  </a:lnTo>
                  <a:lnTo>
                    <a:pt x="1271143" y="37211"/>
                  </a:lnTo>
                  <a:lnTo>
                    <a:pt x="1270762" y="37211"/>
                  </a:lnTo>
                  <a:lnTo>
                    <a:pt x="1282700" y="36830"/>
                  </a:lnTo>
                  <a:lnTo>
                    <a:pt x="1283081" y="36830"/>
                  </a:lnTo>
                  <a:lnTo>
                    <a:pt x="1294257" y="35687"/>
                  </a:lnTo>
                  <a:lnTo>
                    <a:pt x="1293876" y="35687"/>
                  </a:lnTo>
                  <a:lnTo>
                    <a:pt x="1304290" y="35306"/>
                  </a:lnTo>
                  <a:lnTo>
                    <a:pt x="1305052" y="35306"/>
                  </a:lnTo>
                  <a:lnTo>
                    <a:pt x="1315767" y="33400"/>
                  </a:lnTo>
                  <a:lnTo>
                    <a:pt x="1315593" y="33400"/>
                  </a:lnTo>
                  <a:lnTo>
                    <a:pt x="1316482" y="33274"/>
                  </a:lnTo>
                  <a:lnTo>
                    <a:pt x="1325753" y="33274"/>
                  </a:lnTo>
                  <a:lnTo>
                    <a:pt x="1336167" y="31877"/>
                  </a:lnTo>
                  <a:lnTo>
                    <a:pt x="1343533" y="31877"/>
                  </a:lnTo>
                  <a:lnTo>
                    <a:pt x="1351788" y="31750"/>
                  </a:lnTo>
                  <a:lnTo>
                    <a:pt x="1357376" y="31750"/>
                  </a:lnTo>
                  <a:lnTo>
                    <a:pt x="1358265" y="31623"/>
                  </a:lnTo>
                  <a:lnTo>
                    <a:pt x="1362964" y="30861"/>
                  </a:lnTo>
                  <a:lnTo>
                    <a:pt x="1368552" y="30861"/>
                  </a:lnTo>
                  <a:lnTo>
                    <a:pt x="1370203" y="30606"/>
                  </a:lnTo>
                  <a:lnTo>
                    <a:pt x="1371822" y="30225"/>
                  </a:lnTo>
                  <a:lnTo>
                    <a:pt x="1370457" y="30225"/>
                  </a:lnTo>
                  <a:lnTo>
                    <a:pt x="1372362" y="30099"/>
                  </a:lnTo>
                  <a:lnTo>
                    <a:pt x="1374944" y="30099"/>
                  </a:lnTo>
                  <a:lnTo>
                    <a:pt x="1376919" y="29464"/>
                  </a:lnTo>
                  <a:lnTo>
                    <a:pt x="1376599" y="29429"/>
                  </a:lnTo>
                  <a:lnTo>
                    <a:pt x="1375029" y="29337"/>
                  </a:lnTo>
                  <a:lnTo>
                    <a:pt x="1378839" y="28448"/>
                  </a:lnTo>
                  <a:lnTo>
                    <a:pt x="1430147" y="28448"/>
                  </a:lnTo>
                  <a:lnTo>
                    <a:pt x="1431163" y="28193"/>
                  </a:lnTo>
                  <a:lnTo>
                    <a:pt x="1430147" y="28193"/>
                  </a:lnTo>
                  <a:lnTo>
                    <a:pt x="1427607" y="28067"/>
                  </a:lnTo>
                  <a:lnTo>
                    <a:pt x="1427861" y="28067"/>
                  </a:lnTo>
                  <a:lnTo>
                    <a:pt x="1419225" y="27431"/>
                  </a:lnTo>
                  <a:lnTo>
                    <a:pt x="1417955" y="27305"/>
                  </a:lnTo>
                  <a:lnTo>
                    <a:pt x="1417743" y="27050"/>
                  </a:lnTo>
                  <a:lnTo>
                    <a:pt x="1198118" y="27050"/>
                  </a:lnTo>
                  <a:lnTo>
                    <a:pt x="1044321" y="26924"/>
                  </a:lnTo>
                  <a:lnTo>
                    <a:pt x="1031367" y="26543"/>
                  </a:lnTo>
                  <a:close/>
                </a:path>
                <a:path w="1431925" h="41275">
                  <a:moveTo>
                    <a:pt x="1316482" y="33274"/>
                  </a:moveTo>
                  <a:lnTo>
                    <a:pt x="1315593" y="33400"/>
                  </a:lnTo>
                  <a:lnTo>
                    <a:pt x="1315767" y="33400"/>
                  </a:lnTo>
                  <a:lnTo>
                    <a:pt x="1316482" y="33274"/>
                  </a:lnTo>
                  <a:close/>
                </a:path>
                <a:path w="1431925" h="41275">
                  <a:moveTo>
                    <a:pt x="1325753" y="33274"/>
                  </a:moveTo>
                  <a:lnTo>
                    <a:pt x="1316482" y="33274"/>
                  </a:lnTo>
                  <a:lnTo>
                    <a:pt x="1315767" y="33400"/>
                  </a:lnTo>
                  <a:lnTo>
                    <a:pt x="1324991" y="33400"/>
                  </a:lnTo>
                  <a:lnTo>
                    <a:pt x="1325753" y="33274"/>
                  </a:lnTo>
                  <a:close/>
                </a:path>
                <a:path w="1431925" h="41275">
                  <a:moveTo>
                    <a:pt x="1374944" y="30099"/>
                  </a:moveTo>
                  <a:lnTo>
                    <a:pt x="1372362" y="30099"/>
                  </a:lnTo>
                  <a:lnTo>
                    <a:pt x="1371822" y="30225"/>
                  </a:lnTo>
                  <a:lnTo>
                    <a:pt x="1372362" y="30225"/>
                  </a:lnTo>
                  <a:lnTo>
                    <a:pt x="1373759" y="30480"/>
                  </a:lnTo>
                  <a:lnTo>
                    <a:pt x="1374944" y="30099"/>
                  </a:lnTo>
                  <a:close/>
                </a:path>
                <a:path w="1431925" h="41275">
                  <a:moveTo>
                    <a:pt x="1372362" y="30099"/>
                  </a:moveTo>
                  <a:lnTo>
                    <a:pt x="1370457" y="30225"/>
                  </a:lnTo>
                  <a:lnTo>
                    <a:pt x="1371822" y="30225"/>
                  </a:lnTo>
                  <a:lnTo>
                    <a:pt x="1372362" y="30099"/>
                  </a:lnTo>
                  <a:close/>
                </a:path>
                <a:path w="1431925" h="41275">
                  <a:moveTo>
                    <a:pt x="1376599" y="29429"/>
                  </a:moveTo>
                  <a:lnTo>
                    <a:pt x="1376807" y="29464"/>
                  </a:lnTo>
                  <a:lnTo>
                    <a:pt x="1376961" y="29450"/>
                  </a:lnTo>
                  <a:lnTo>
                    <a:pt x="1376599" y="29429"/>
                  </a:lnTo>
                  <a:close/>
                </a:path>
                <a:path w="1431925" h="41275">
                  <a:moveTo>
                    <a:pt x="1389761" y="28448"/>
                  </a:moveTo>
                  <a:lnTo>
                    <a:pt x="1378839" y="28448"/>
                  </a:lnTo>
                  <a:lnTo>
                    <a:pt x="1377315" y="29337"/>
                  </a:lnTo>
                  <a:lnTo>
                    <a:pt x="1377027" y="29429"/>
                  </a:lnTo>
                  <a:lnTo>
                    <a:pt x="1380490" y="29337"/>
                  </a:lnTo>
                  <a:lnTo>
                    <a:pt x="1381003" y="29080"/>
                  </a:lnTo>
                  <a:lnTo>
                    <a:pt x="1379474" y="28956"/>
                  </a:lnTo>
                  <a:lnTo>
                    <a:pt x="1382014" y="28575"/>
                  </a:lnTo>
                  <a:lnTo>
                    <a:pt x="1388745" y="28575"/>
                  </a:lnTo>
                  <a:lnTo>
                    <a:pt x="1389761" y="28448"/>
                  </a:lnTo>
                  <a:close/>
                </a:path>
                <a:path w="1431925" h="41275">
                  <a:moveTo>
                    <a:pt x="1376045" y="29337"/>
                  </a:moveTo>
                  <a:lnTo>
                    <a:pt x="1376599" y="29429"/>
                  </a:lnTo>
                  <a:lnTo>
                    <a:pt x="1376961" y="29450"/>
                  </a:lnTo>
                  <a:lnTo>
                    <a:pt x="1376045" y="29337"/>
                  </a:lnTo>
                  <a:close/>
                </a:path>
                <a:path w="1431925" h="41275">
                  <a:moveTo>
                    <a:pt x="1377315" y="29337"/>
                  </a:moveTo>
                  <a:lnTo>
                    <a:pt x="1376045" y="29337"/>
                  </a:lnTo>
                  <a:lnTo>
                    <a:pt x="1376988" y="29441"/>
                  </a:lnTo>
                  <a:lnTo>
                    <a:pt x="1377315" y="29337"/>
                  </a:lnTo>
                  <a:close/>
                </a:path>
                <a:path w="1431925" h="41275">
                  <a:moveTo>
                    <a:pt x="1378839" y="28448"/>
                  </a:moveTo>
                  <a:lnTo>
                    <a:pt x="1375029" y="29337"/>
                  </a:lnTo>
                  <a:lnTo>
                    <a:pt x="1376599" y="29429"/>
                  </a:lnTo>
                  <a:lnTo>
                    <a:pt x="1376045" y="29337"/>
                  </a:lnTo>
                  <a:lnTo>
                    <a:pt x="1377315" y="29337"/>
                  </a:lnTo>
                  <a:lnTo>
                    <a:pt x="1378839" y="28448"/>
                  </a:lnTo>
                  <a:close/>
                </a:path>
                <a:path w="1431925" h="41275">
                  <a:moveTo>
                    <a:pt x="1389761" y="28448"/>
                  </a:moveTo>
                  <a:lnTo>
                    <a:pt x="1388745" y="28575"/>
                  </a:lnTo>
                  <a:lnTo>
                    <a:pt x="1382014" y="28575"/>
                  </a:lnTo>
                  <a:lnTo>
                    <a:pt x="1381003" y="29080"/>
                  </a:lnTo>
                  <a:lnTo>
                    <a:pt x="1384173" y="29337"/>
                  </a:lnTo>
                  <a:lnTo>
                    <a:pt x="1385463" y="29080"/>
                  </a:lnTo>
                  <a:lnTo>
                    <a:pt x="1389761" y="28448"/>
                  </a:lnTo>
                  <a:close/>
                </a:path>
                <a:path w="1431925" h="41275">
                  <a:moveTo>
                    <a:pt x="1382014" y="28575"/>
                  </a:moveTo>
                  <a:lnTo>
                    <a:pt x="1379474" y="28956"/>
                  </a:lnTo>
                  <a:lnTo>
                    <a:pt x="1381003" y="29080"/>
                  </a:lnTo>
                  <a:lnTo>
                    <a:pt x="1382014" y="28575"/>
                  </a:lnTo>
                  <a:close/>
                </a:path>
                <a:path w="1431925" h="41275">
                  <a:moveTo>
                    <a:pt x="1411732" y="28448"/>
                  </a:moveTo>
                  <a:lnTo>
                    <a:pt x="1389761" y="28448"/>
                  </a:lnTo>
                  <a:lnTo>
                    <a:pt x="1388897" y="28575"/>
                  </a:lnTo>
                  <a:lnTo>
                    <a:pt x="1405255" y="28575"/>
                  </a:lnTo>
                  <a:lnTo>
                    <a:pt x="1411732" y="28448"/>
                  </a:lnTo>
                  <a:close/>
                </a:path>
                <a:path w="1431925" h="41275">
                  <a:moveTo>
                    <a:pt x="1407160" y="14350"/>
                  </a:moveTo>
                  <a:lnTo>
                    <a:pt x="1417955" y="27305"/>
                  </a:lnTo>
                  <a:lnTo>
                    <a:pt x="1419225" y="27431"/>
                  </a:lnTo>
                  <a:lnTo>
                    <a:pt x="1427861" y="28067"/>
                  </a:lnTo>
                  <a:lnTo>
                    <a:pt x="1427607" y="28067"/>
                  </a:lnTo>
                  <a:lnTo>
                    <a:pt x="1430147" y="28193"/>
                  </a:lnTo>
                  <a:lnTo>
                    <a:pt x="1430396" y="24892"/>
                  </a:lnTo>
                  <a:lnTo>
                    <a:pt x="1430277" y="23368"/>
                  </a:lnTo>
                  <a:lnTo>
                    <a:pt x="1427812" y="15748"/>
                  </a:lnTo>
                  <a:lnTo>
                    <a:pt x="1419225" y="15748"/>
                  </a:lnTo>
                  <a:lnTo>
                    <a:pt x="1419826" y="15703"/>
                  </a:lnTo>
                  <a:lnTo>
                    <a:pt x="1407160" y="14350"/>
                  </a:lnTo>
                  <a:close/>
                </a:path>
                <a:path w="1431925" h="41275">
                  <a:moveTo>
                    <a:pt x="1430467" y="23953"/>
                  </a:moveTo>
                  <a:lnTo>
                    <a:pt x="1430147" y="28193"/>
                  </a:lnTo>
                  <a:lnTo>
                    <a:pt x="1431163" y="28193"/>
                  </a:lnTo>
                  <a:lnTo>
                    <a:pt x="1431798" y="28067"/>
                  </a:lnTo>
                  <a:lnTo>
                    <a:pt x="1430467" y="23953"/>
                  </a:lnTo>
                  <a:close/>
                </a:path>
                <a:path w="1431925" h="41275">
                  <a:moveTo>
                    <a:pt x="1198183" y="27050"/>
                  </a:moveTo>
                  <a:close/>
                </a:path>
                <a:path w="1431925" h="41275">
                  <a:moveTo>
                    <a:pt x="1315593" y="21081"/>
                  </a:moveTo>
                  <a:lnTo>
                    <a:pt x="1303147" y="22987"/>
                  </a:lnTo>
                  <a:lnTo>
                    <a:pt x="1303909" y="22987"/>
                  </a:lnTo>
                  <a:lnTo>
                    <a:pt x="1293495" y="23368"/>
                  </a:lnTo>
                  <a:lnTo>
                    <a:pt x="1292987" y="23368"/>
                  </a:lnTo>
                  <a:lnTo>
                    <a:pt x="1281811" y="24256"/>
                  </a:lnTo>
                  <a:lnTo>
                    <a:pt x="1282319" y="24256"/>
                  </a:lnTo>
                  <a:lnTo>
                    <a:pt x="1270381" y="24511"/>
                  </a:lnTo>
                  <a:lnTo>
                    <a:pt x="1270127" y="24637"/>
                  </a:lnTo>
                  <a:lnTo>
                    <a:pt x="1257046" y="25781"/>
                  </a:lnTo>
                  <a:lnTo>
                    <a:pt x="1228344" y="25781"/>
                  </a:lnTo>
                  <a:lnTo>
                    <a:pt x="1213231" y="26924"/>
                  </a:lnTo>
                  <a:lnTo>
                    <a:pt x="1198183" y="27050"/>
                  </a:lnTo>
                  <a:lnTo>
                    <a:pt x="1417743" y="27050"/>
                  </a:lnTo>
                  <a:lnTo>
                    <a:pt x="1412980" y="21336"/>
                  </a:lnTo>
                  <a:lnTo>
                    <a:pt x="1324102" y="21336"/>
                  </a:lnTo>
                  <a:lnTo>
                    <a:pt x="1324250" y="21315"/>
                  </a:lnTo>
                  <a:lnTo>
                    <a:pt x="1315593" y="21081"/>
                  </a:lnTo>
                  <a:close/>
                </a:path>
                <a:path w="1431925" h="41275">
                  <a:moveTo>
                    <a:pt x="938530" y="22606"/>
                  </a:moveTo>
                  <a:lnTo>
                    <a:pt x="482092" y="22606"/>
                  </a:lnTo>
                  <a:lnTo>
                    <a:pt x="520319" y="24892"/>
                  </a:lnTo>
                  <a:lnTo>
                    <a:pt x="533781" y="25908"/>
                  </a:lnTo>
                  <a:lnTo>
                    <a:pt x="534035" y="25908"/>
                  </a:lnTo>
                  <a:lnTo>
                    <a:pt x="548005" y="26669"/>
                  </a:lnTo>
                  <a:lnTo>
                    <a:pt x="561721" y="26669"/>
                  </a:lnTo>
                  <a:lnTo>
                    <a:pt x="561213" y="26543"/>
                  </a:lnTo>
                  <a:lnTo>
                    <a:pt x="1006221" y="26543"/>
                  </a:lnTo>
                  <a:lnTo>
                    <a:pt x="993267" y="25400"/>
                  </a:lnTo>
                  <a:lnTo>
                    <a:pt x="979170" y="25018"/>
                  </a:lnTo>
                  <a:lnTo>
                    <a:pt x="979551" y="25018"/>
                  </a:lnTo>
                  <a:lnTo>
                    <a:pt x="966216" y="23875"/>
                  </a:lnTo>
                  <a:lnTo>
                    <a:pt x="952119" y="23494"/>
                  </a:lnTo>
                  <a:lnTo>
                    <a:pt x="952500" y="23494"/>
                  </a:lnTo>
                  <a:lnTo>
                    <a:pt x="938530" y="22606"/>
                  </a:lnTo>
                  <a:close/>
                </a:path>
                <a:path w="1431925" h="41275">
                  <a:moveTo>
                    <a:pt x="1431134" y="15112"/>
                  </a:moveTo>
                  <a:lnTo>
                    <a:pt x="1427861" y="15112"/>
                  </a:lnTo>
                  <a:lnTo>
                    <a:pt x="1427612" y="15131"/>
                  </a:lnTo>
                  <a:lnTo>
                    <a:pt x="1430467" y="23953"/>
                  </a:lnTo>
                  <a:lnTo>
                    <a:pt x="1431134" y="15112"/>
                  </a:lnTo>
                  <a:close/>
                </a:path>
                <a:path w="1431925" h="41275">
                  <a:moveTo>
                    <a:pt x="870839" y="22225"/>
                  </a:moveTo>
                  <a:lnTo>
                    <a:pt x="456438" y="22225"/>
                  </a:lnTo>
                  <a:lnTo>
                    <a:pt x="469011" y="22606"/>
                  </a:lnTo>
                  <a:lnTo>
                    <a:pt x="884428" y="22606"/>
                  </a:lnTo>
                  <a:lnTo>
                    <a:pt x="870839" y="22225"/>
                  </a:lnTo>
                  <a:close/>
                </a:path>
                <a:path w="1431925" h="41275">
                  <a:moveTo>
                    <a:pt x="801751" y="21081"/>
                  </a:moveTo>
                  <a:lnTo>
                    <a:pt x="415417" y="21081"/>
                  </a:lnTo>
                  <a:lnTo>
                    <a:pt x="429006" y="22225"/>
                  </a:lnTo>
                  <a:lnTo>
                    <a:pt x="814959" y="22225"/>
                  </a:lnTo>
                  <a:lnTo>
                    <a:pt x="801751" y="21081"/>
                  </a:lnTo>
                  <a:close/>
                </a:path>
                <a:path w="1431925" h="41275">
                  <a:moveTo>
                    <a:pt x="647446" y="17018"/>
                  </a:moveTo>
                  <a:lnTo>
                    <a:pt x="632333" y="17018"/>
                  </a:lnTo>
                  <a:lnTo>
                    <a:pt x="632841" y="17144"/>
                  </a:lnTo>
                  <a:lnTo>
                    <a:pt x="251079" y="17144"/>
                  </a:lnTo>
                  <a:lnTo>
                    <a:pt x="266192" y="17906"/>
                  </a:lnTo>
                  <a:lnTo>
                    <a:pt x="281813" y="17906"/>
                  </a:lnTo>
                  <a:lnTo>
                    <a:pt x="297180" y="19431"/>
                  </a:lnTo>
                  <a:lnTo>
                    <a:pt x="312166" y="19558"/>
                  </a:lnTo>
                  <a:lnTo>
                    <a:pt x="327406" y="19558"/>
                  </a:lnTo>
                  <a:lnTo>
                    <a:pt x="343535" y="19812"/>
                  </a:lnTo>
                  <a:lnTo>
                    <a:pt x="343281" y="19812"/>
                  </a:lnTo>
                  <a:lnTo>
                    <a:pt x="358394" y="20319"/>
                  </a:lnTo>
                  <a:lnTo>
                    <a:pt x="373380" y="20574"/>
                  </a:lnTo>
                  <a:lnTo>
                    <a:pt x="387477" y="20574"/>
                  </a:lnTo>
                  <a:lnTo>
                    <a:pt x="401574" y="21336"/>
                  </a:lnTo>
                  <a:lnTo>
                    <a:pt x="415925" y="21336"/>
                  </a:lnTo>
                  <a:lnTo>
                    <a:pt x="415417" y="21081"/>
                  </a:lnTo>
                  <a:lnTo>
                    <a:pt x="801751" y="21081"/>
                  </a:lnTo>
                  <a:lnTo>
                    <a:pt x="801116" y="20955"/>
                  </a:lnTo>
                  <a:lnTo>
                    <a:pt x="773811" y="20955"/>
                  </a:lnTo>
                  <a:lnTo>
                    <a:pt x="760476" y="20319"/>
                  </a:lnTo>
                  <a:lnTo>
                    <a:pt x="718312" y="20319"/>
                  </a:lnTo>
                  <a:lnTo>
                    <a:pt x="704596" y="19050"/>
                  </a:lnTo>
                  <a:lnTo>
                    <a:pt x="689737" y="19050"/>
                  </a:lnTo>
                  <a:lnTo>
                    <a:pt x="675005" y="18542"/>
                  </a:lnTo>
                  <a:lnTo>
                    <a:pt x="647446" y="17018"/>
                  </a:lnTo>
                  <a:close/>
                </a:path>
                <a:path w="1431925" h="41275">
                  <a:moveTo>
                    <a:pt x="1324250" y="21315"/>
                  </a:moveTo>
                  <a:lnTo>
                    <a:pt x="1324102" y="21336"/>
                  </a:lnTo>
                  <a:lnTo>
                    <a:pt x="1324991" y="21336"/>
                  </a:lnTo>
                  <a:lnTo>
                    <a:pt x="1324250" y="21315"/>
                  </a:lnTo>
                  <a:close/>
                </a:path>
                <a:path w="1431925" h="41275">
                  <a:moveTo>
                    <a:pt x="1410017" y="17780"/>
                  </a:moveTo>
                  <a:lnTo>
                    <a:pt x="1373759" y="17780"/>
                  </a:lnTo>
                  <a:lnTo>
                    <a:pt x="1369822" y="19431"/>
                  </a:lnTo>
                  <a:lnTo>
                    <a:pt x="1351280" y="19431"/>
                  </a:lnTo>
                  <a:lnTo>
                    <a:pt x="1343025" y="19812"/>
                  </a:lnTo>
                  <a:lnTo>
                    <a:pt x="1335405" y="19812"/>
                  </a:lnTo>
                  <a:lnTo>
                    <a:pt x="1324250" y="21315"/>
                  </a:lnTo>
                  <a:lnTo>
                    <a:pt x="1324991" y="21336"/>
                  </a:lnTo>
                  <a:lnTo>
                    <a:pt x="1412980" y="21336"/>
                  </a:lnTo>
                  <a:lnTo>
                    <a:pt x="1410017" y="17780"/>
                  </a:lnTo>
                  <a:close/>
                </a:path>
                <a:path w="1431925" h="41275">
                  <a:moveTo>
                    <a:pt x="1367409" y="18668"/>
                  </a:moveTo>
                  <a:lnTo>
                    <a:pt x="1361059" y="18668"/>
                  </a:lnTo>
                  <a:lnTo>
                    <a:pt x="1356360" y="19431"/>
                  </a:lnTo>
                  <a:lnTo>
                    <a:pt x="1369822" y="19431"/>
                  </a:lnTo>
                  <a:lnTo>
                    <a:pt x="1370241" y="19050"/>
                  </a:lnTo>
                  <a:lnTo>
                    <a:pt x="1366393" y="19050"/>
                  </a:lnTo>
                  <a:lnTo>
                    <a:pt x="1367409" y="18668"/>
                  </a:lnTo>
                  <a:close/>
                </a:path>
                <a:path w="1431925" h="41275">
                  <a:moveTo>
                    <a:pt x="1376045" y="16637"/>
                  </a:moveTo>
                  <a:lnTo>
                    <a:pt x="1375029" y="16637"/>
                  </a:lnTo>
                  <a:lnTo>
                    <a:pt x="1371219" y="18161"/>
                  </a:lnTo>
                  <a:lnTo>
                    <a:pt x="1369822" y="19431"/>
                  </a:lnTo>
                  <a:lnTo>
                    <a:pt x="1373759" y="17780"/>
                  </a:lnTo>
                  <a:lnTo>
                    <a:pt x="1410017" y="17780"/>
                  </a:lnTo>
                  <a:lnTo>
                    <a:pt x="1409700" y="17399"/>
                  </a:lnTo>
                  <a:lnTo>
                    <a:pt x="1374648" y="17399"/>
                  </a:lnTo>
                  <a:lnTo>
                    <a:pt x="1376045" y="16637"/>
                  </a:lnTo>
                  <a:close/>
                </a:path>
                <a:path w="1431925" h="41275">
                  <a:moveTo>
                    <a:pt x="1372171" y="17780"/>
                  </a:moveTo>
                  <a:lnTo>
                    <a:pt x="1370457" y="17780"/>
                  </a:lnTo>
                  <a:lnTo>
                    <a:pt x="1368425" y="18287"/>
                  </a:lnTo>
                  <a:lnTo>
                    <a:pt x="1366393" y="19050"/>
                  </a:lnTo>
                  <a:lnTo>
                    <a:pt x="1368552" y="18668"/>
                  </a:lnTo>
                  <a:lnTo>
                    <a:pt x="1370660" y="18668"/>
                  </a:lnTo>
                  <a:lnTo>
                    <a:pt x="1371219" y="18161"/>
                  </a:lnTo>
                  <a:lnTo>
                    <a:pt x="1372171" y="17780"/>
                  </a:lnTo>
                  <a:close/>
                </a:path>
                <a:path w="1431925" h="41275">
                  <a:moveTo>
                    <a:pt x="1370660" y="18668"/>
                  </a:moveTo>
                  <a:lnTo>
                    <a:pt x="1368552" y="18668"/>
                  </a:lnTo>
                  <a:lnTo>
                    <a:pt x="1366393" y="19050"/>
                  </a:lnTo>
                  <a:lnTo>
                    <a:pt x="1370241" y="19050"/>
                  </a:lnTo>
                  <a:lnTo>
                    <a:pt x="1370660" y="18668"/>
                  </a:lnTo>
                  <a:close/>
                </a:path>
                <a:path w="1431925" h="41275">
                  <a:moveTo>
                    <a:pt x="1407371" y="14605"/>
                  </a:moveTo>
                  <a:lnTo>
                    <a:pt x="1388745" y="14605"/>
                  </a:lnTo>
                  <a:lnTo>
                    <a:pt x="1387475" y="14731"/>
                  </a:lnTo>
                  <a:lnTo>
                    <a:pt x="1383157" y="15367"/>
                  </a:lnTo>
                  <a:lnTo>
                    <a:pt x="1384173" y="15367"/>
                  </a:lnTo>
                  <a:lnTo>
                    <a:pt x="1379474" y="15493"/>
                  </a:lnTo>
                  <a:lnTo>
                    <a:pt x="1376045" y="16637"/>
                  </a:lnTo>
                  <a:lnTo>
                    <a:pt x="1374648" y="17399"/>
                  </a:lnTo>
                  <a:lnTo>
                    <a:pt x="1376807" y="16637"/>
                  </a:lnTo>
                  <a:lnTo>
                    <a:pt x="1409065" y="16637"/>
                  </a:lnTo>
                  <a:lnTo>
                    <a:pt x="1407371" y="14605"/>
                  </a:lnTo>
                  <a:close/>
                </a:path>
                <a:path w="1431925" h="41275">
                  <a:moveTo>
                    <a:pt x="1409065" y="16637"/>
                  </a:moveTo>
                  <a:lnTo>
                    <a:pt x="1376807" y="16637"/>
                  </a:lnTo>
                  <a:lnTo>
                    <a:pt x="1374648" y="17399"/>
                  </a:lnTo>
                  <a:lnTo>
                    <a:pt x="1409700" y="17399"/>
                  </a:lnTo>
                  <a:lnTo>
                    <a:pt x="1409065" y="16637"/>
                  </a:lnTo>
                  <a:close/>
                </a:path>
                <a:path w="1431925" h="41275">
                  <a:moveTo>
                    <a:pt x="534670" y="12192"/>
                  </a:moveTo>
                  <a:lnTo>
                    <a:pt x="13589" y="12192"/>
                  </a:lnTo>
                  <a:lnTo>
                    <a:pt x="16764" y="12318"/>
                  </a:lnTo>
                  <a:lnTo>
                    <a:pt x="20447" y="12700"/>
                  </a:lnTo>
                  <a:lnTo>
                    <a:pt x="120396" y="12700"/>
                  </a:lnTo>
                  <a:lnTo>
                    <a:pt x="134493" y="13462"/>
                  </a:lnTo>
                  <a:lnTo>
                    <a:pt x="150495" y="14605"/>
                  </a:lnTo>
                  <a:lnTo>
                    <a:pt x="167513" y="14605"/>
                  </a:lnTo>
                  <a:lnTo>
                    <a:pt x="184023" y="15748"/>
                  </a:lnTo>
                  <a:lnTo>
                    <a:pt x="201041" y="16383"/>
                  </a:lnTo>
                  <a:lnTo>
                    <a:pt x="218313" y="16383"/>
                  </a:lnTo>
                  <a:lnTo>
                    <a:pt x="234188" y="17144"/>
                  </a:lnTo>
                  <a:lnTo>
                    <a:pt x="632841" y="17144"/>
                  </a:lnTo>
                  <a:lnTo>
                    <a:pt x="618363" y="16002"/>
                  </a:lnTo>
                  <a:lnTo>
                    <a:pt x="603885" y="15367"/>
                  </a:lnTo>
                  <a:lnTo>
                    <a:pt x="575691" y="13843"/>
                  </a:lnTo>
                  <a:lnTo>
                    <a:pt x="575945" y="13843"/>
                  </a:lnTo>
                  <a:lnTo>
                    <a:pt x="562229" y="12827"/>
                  </a:lnTo>
                  <a:lnTo>
                    <a:pt x="548767" y="12827"/>
                  </a:lnTo>
                  <a:lnTo>
                    <a:pt x="534670" y="12192"/>
                  </a:lnTo>
                  <a:close/>
                </a:path>
                <a:path w="1431925" h="41275">
                  <a:moveTo>
                    <a:pt x="1419826" y="15703"/>
                  </a:moveTo>
                  <a:lnTo>
                    <a:pt x="1419225" y="15748"/>
                  </a:lnTo>
                  <a:lnTo>
                    <a:pt x="1420241" y="15748"/>
                  </a:lnTo>
                  <a:lnTo>
                    <a:pt x="1419826" y="15703"/>
                  </a:lnTo>
                  <a:close/>
                </a:path>
                <a:path w="1431925" h="41275">
                  <a:moveTo>
                    <a:pt x="1427612" y="15131"/>
                  </a:moveTo>
                  <a:lnTo>
                    <a:pt x="1419826" y="15703"/>
                  </a:lnTo>
                  <a:lnTo>
                    <a:pt x="1420241" y="15748"/>
                  </a:lnTo>
                  <a:lnTo>
                    <a:pt x="1427812" y="15748"/>
                  </a:lnTo>
                  <a:lnTo>
                    <a:pt x="1427612" y="15131"/>
                  </a:lnTo>
                  <a:close/>
                </a:path>
                <a:path w="1431925" h="41275">
                  <a:moveTo>
                    <a:pt x="1426845" y="14605"/>
                  </a:moveTo>
                  <a:lnTo>
                    <a:pt x="1409538" y="14605"/>
                  </a:lnTo>
                  <a:lnTo>
                    <a:pt x="1419826" y="15703"/>
                  </a:lnTo>
                  <a:lnTo>
                    <a:pt x="1427612" y="15131"/>
                  </a:lnTo>
                  <a:lnTo>
                    <a:pt x="1431134" y="15112"/>
                  </a:lnTo>
                  <a:lnTo>
                    <a:pt x="1431163" y="14731"/>
                  </a:lnTo>
                  <a:lnTo>
                    <a:pt x="1430147" y="14731"/>
                  </a:lnTo>
                  <a:lnTo>
                    <a:pt x="1426845" y="14605"/>
                  </a:lnTo>
                  <a:close/>
                </a:path>
                <a:path w="1431925" h="41275">
                  <a:moveTo>
                    <a:pt x="525780" y="11430"/>
                  </a:moveTo>
                  <a:lnTo>
                    <a:pt x="6604" y="11430"/>
                  </a:lnTo>
                  <a:lnTo>
                    <a:pt x="7239" y="11556"/>
                  </a:lnTo>
                  <a:lnTo>
                    <a:pt x="7069" y="11556"/>
                  </a:lnTo>
                  <a:lnTo>
                    <a:pt x="8001" y="11811"/>
                  </a:lnTo>
                  <a:lnTo>
                    <a:pt x="10795" y="11937"/>
                  </a:lnTo>
                  <a:lnTo>
                    <a:pt x="13208" y="12192"/>
                  </a:lnTo>
                  <a:lnTo>
                    <a:pt x="534924" y="12192"/>
                  </a:lnTo>
                  <a:lnTo>
                    <a:pt x="527303" y="11556"/>
                  </a:lnTo>
                  <a:lnTo>
                    <a:pt x="7058" y="11553"/>
                  </a:lnTo>
                  <a:lnTo>
                    <a:pt x="527265" y="11553"/>
                  </a:lnTo>
                  <a:lnTo>
                    <a:pt x="525780" y="11430"/>
                  </a:lnTo>
                  <a:close/>
                </a:path>
                <a:path w="1431925" h="41275">
                  <a:moveTo>
                    <a:pt x="6604" y="11430"/>
                  </a:moveTo>
                  <a:lnTo>
                    <a:pt x="7058" y="11553"/>
                  </a:lnTo>
                  <a:lnTo>
                    <a:pt x="7239" y="11556"/>
                  </a:lnTo>
                  <a:lnTo>
                    <a:pt x="6604" y="11430"/>
                  </a:lnTo>
                  <a:close/>
                </a:path>
                <a:path w="1431925" h="41275">
                  <a:moveTo>
                    <a:pt x="121031" y="0"/>
                  </a:moveTo>
                  <a:lnTo>
                    <a:pt x="105918" y="127"/>
                  </a:lnTo>
                  <a:lnTo>
                    <a:pt x="29591" y="127"/>
                  </a:lnTo>
                  <a:lnTo>
                    <a:pt x="24892" y="381"/>
                  </a:lnTo>
                  <a:lnTo>
                    <a:pt x="20447" y="381"/>
                  </a:lnTo>
                  <a:lnTo>
                    <a:pt x="13589" y="508"/>
                  </a:lnTo>
                  <a:lnTo>
                    <a:pt x="13208" y="762"/>
                  </a:lnTo>
                  <a:lnTo>
                    <a:pt x="10668" y="889"/>
                  </a:lnTo>
                  <a:lnTo>
                    <a:pt x="8255" y="1143"/>
                  </a:lnTo>
                  <a:lnTo>
                    <a:pt x="8001" y="1143"/>
                  </a:lnTo>
                  <a:lnTo>
                    <a:pt x="6604" y="1269"/>
                  </a:lnTo>
                  <a:lnTo>
                    <a:pt x="7239" y="1269"/>
                  </a:lnTo>
                  <a:lnTo>
                    <a:pt x="0" y="1524"/>
                  </a:lnTo>
                  <a:lnTo>
                    <a:pt x="0" y="11430"/>
                  </a:lnTo>
                  <a:lnTo>
                    <a:pt x="7058" y="11553"/>
                  </a:lnTo>
                  <a:lnTo>
                    <a:pt x="6604" y="11430"/>
                  </a:lnTo>
                  <a:lnTo>
                    <a:pt x="525780" y="11430"/>
                  </a:lnTo>
                  <a:lnTo>
                    <a:pt x="521208" y="11049"/>
                  </a:lnTo>
                  <a:lnTo>
                    <a:pt x="495554" y="9525"/>
                  </a:lnTo>
                  <a:lnTo>
                    <a:pt x="482854" y="9017"/>
                  </a:lnTo>
                  <a:lnTo>
                    <a:pt x="469392" y="9017"/>
                  </a:lnTo>
                  <a:lnTo>
                    <a:pt x="456819" y="8636"/>
                  </a:lnTo>
                  <a:lnTo>
                    <a:pt x="430149" y="8636"/>
                  </a:lnTo>
                  <a:lnTo>
                    <a:pt x="416433" y="7493"/>
                  </a:lnTo>
                  <a:lnTo>
                    <a:pt x="402209" y="7493"/>
                  </a:lnTo>
                  <a:lnTo>
                    <a:pt x="390567" y="6858"/>
                  </a:lnTo>
                  <a:lnTo>
                    <a:pt x="358648" y="6858"/>
                  </a:lnTo>
                  <a:lnTo>
                    <a:pt x="358964" y="6855"/>
                  </a:lnTo>
                  <a:lnTo>
                    <a:pt x="346938" y="6350"/>
                  </a:lnTo>
                  <a:lnTo>
                    <a:pt x="297815" y="6350"/>
                  </a:lnTo>
                  <a:lnTo>
                    <a:pt x="298418" y="6347"/>
                  </a:lnTo>
                  <a:lnTo>
                    <a:pt x="282956" y="5080"/>
                  </a:lnTo>
                  <a:lnTo>
                    <a:pt x="266827" y="5080"/>
                  </a:lnTo>
                  <a:lnTo>
                    <a:pt x="251714" y="4318"/>
                  </a:lnTo>
                  <a:lnTo>
                    <a:pt x="234823" y="4318"/>
                  </a:lnTo>
                  <a:lnTo>
                    <a:pt x="218948" y="3556"/>
                  </a:lnTo>
                  <a:lnTo>
                    <a:pt x="201676" y="3556"/>
                  </a:lnTo>
                  <a:lnTo>
                    <a:pt x="184785" y="3048"/>
                  </a:lnTo>
                  <a:lnTo>
                    <a:pt x="168275" y="1905"/>
                  </a:lnTo>
                  <a:lnTo>
                    <a:pt x="151384" y="1905"/>
                  </a:lnTo>
                  <a:lnTo>
                    <a:pt x="135255" y="762"/>
                  </a:lnTo>
                  <a:lnTo>
                    <a:pt x="121031" y="0"/>
                  </a:lnTo>
                  <a:close/>
                </a:path>
                <a:path w="1431925" h="41275">
                  <a:moveTo>
                    <a:pt x="358964" y="6855"/>
                  </a:moveTo>
                  <a:lnTo>
                    <a:pt x="358648" y="6858"/>
                  </a:lnTo>
                  <a:lnTo>
                    <a:pt x="359029" y="6858"/>
                  </a:lnTo>
                  <a:close/>
                </a:path>
                <a:path w="1431925" h="41275">
                  <a:moveTo>
                    <a:pt x="388239" y="6731"/>
                  </a:moveTo>
                  <a:lnTo>
                    <a:pt x="373380" y="6731"/>
                  </a:lnTo>
                  <a:lnTo>
                    <a:pt x="358964" y="6855"/>
                  </a:lnTo>
                  <a:lnTo>
                    <a:pt x="390567" y="6858"/>
                  </a:lnTo>
                  <a:lnTo>
                    <a:pt x="388239" y="6731"/>
                  </a:lnTo>
                  <a:close/>
                </a:path>
                <a:path w="1431925" h="41275">
                  <a:moveTo>
                    <a:pt x="298418" y="6347"/>
                  </a:moveTo>
                  <a:lnTo>
                    <a:pt x="297815" y="6350"/>
                  </a:lnTo>
                  <a:lnTo>
                    <a:pt x="298450" y="6350"/>
                  </a:lnTo>
                  <a:close/>
                </a:path>
                <a:path w="1431925" h="41275">
                  <a:moveTo>
                    <a:pt x="343916" y="6223"/>
                  </a:moveTo>
                  <a:lnTo>
                    <a:pt x="327406" y="6223"/>
                  </a:lnTo>
                  <a:lnTo>
                    <a:pt x="298418" y="6347"/>
                  </a:lnTo>
                  <a:lnTo>
                    <a:pt x="346938" y="6350"/>
                  </a:lnTo>
                  <a:lnTo>
                    <a:pt x="343916" y="622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00298" y="5228463"/>
              <a:ext cx="854583" cy="8331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74466" y="5825172"/>
              <a:ext cx="2191258" cy="7010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492754" y="6153187"/>
              <a:ext cx="3836289" cy="833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18505" y="5612942"/>
              <a:ext cx="4306824" cy="33355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240391" y="5375402"/>
              <a:ext cx="1365630" cy="63007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54495" y="1414399"/>
              <a:ext cx="500125" cy="19418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952234" y="1179702"/>
              <a:ext cx="903859" cy="35344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961600" y="1283969"/>
              <a:ext cx="475009" cy="15278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154034" y="965073"/>
              <a:ext cx="2100707" cy="108394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176763" y="1165733"/>
              <a:ext cx="675131" cy="32778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932413" y="1251966"/>
              <a:ext cx="202564" cy="13817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1235817" y="1324228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40">
                  <a:moveTo>
                    <a:pt x="11556" y="0"/>
                  </a:moveTo>
                  <a:lnTo>
                    <a:pt x="3301" y="0"/>
                  </a:lnTo>
                  <a:lnTo>
                    <a:pt x="0" y="3301"/>
                  </a:lnTo>
                  <a:lnTo>
                    <a:pt x="0" y="11557"/>
                  </a:lnTo>
                  <a:lnTo>
                    <a:pt x="3301" y="14986"/>
                  </a:lnTo>
                  <a:lnTo>
                    <a:pt x="11556" y="14986"/>
                  </a:lnTo>
                  <a:lnTo>
                    <a:pt x="14985" y="11557"/>
                  </a:lnTo>
                  <a:lnTo>
                    <a:pt x="14985" y="7493"/>
                  </a:lnTo>
                  <a:lnTo>
                    <a:pt x="14985" y="3301"/>
                  </a:lnTo>
                  <a:lnTo>
                    <a:pt x="1155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38162" y="604520"/>
              <a:ext cx="5659285" cy="136893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328401" y="1419605"/>
              <a:ext cx="1700149" cy="108381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02005" y="307975"/>
              <a:ext cx="1834184" cy="48234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2631566" y="666622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30" h="11429">
                  <a:moveTo>
                    <a:pt x="8635" y="0"/>
                  </a:moveTo>
                  <a:lnTo>
                    <a:pt x="2412" y="0"/>
                  </a:lnTo>
                  <a:lnTo>
                    <a:pt x="0" y="2412"/>
                  </a:lnTo>
                  <a:lnTo>
                    <a:pt x="0" y="8636"/>
                  </a:lnTo>
                  <a:lnTo>
                    <a:pt x="2412" y="11175"/>
                  </a:lnTo>
                  <a:lnTo>
                    <a:pt x="8635" y="11175"/>
                  </a:lnTo>
                  <a:lnTo>
                    <a:pt x="11175" y="8636"/>
                  </a:lnTo>
                  <a:lnTo>
                    <a:pt x="11175" y="5587"/>
                  </a:lnTo>
                  <a:lnTo>
                    <a:pt x="11175" y="2412"/>
                  </a:lnTo>
                  <a:lnTo>
                    <a:pt x="8635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6935" y="417574"/>
            <a:ext cx="6425269" cy="631395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2836" y="306324"/>
            <a:ext cx="4700016" cy="60197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9718" y="2058260"/>
            <a:ext cx="4473416" cy="304084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9018" y="5389534"/>
            <a:ext cx="4858124" cy="15215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5487034" y="1606803"/>
            <a:ext cx="489584" cy="365125"/>
          </a:xfrm>
          <a:custGeom>
            <a:avLst/>
            <a:gdLst/>
            <a:ahLst/>
            <a:cxnLst/>
            <a:rect l="l" t="t" r="r" b="b"/>
            <a:pathLst>
              <a:path w="489585" h="365125">
                <a:moveTo>
                  <a:pt x="44336" y="196087"/>
                </a:moveTo>
                <a:lnTo>
                  <a:pt x="27177" y="196087"/>
                </a:lnTo>
                <a:lnTo>
                  <a:pt x="31368" y="215900"/>
                </a:lnTo>
                <a:lnTo>
                  <a:pt x="36067" y="236220"/>
                </a:lnTo>
                <a:lnTo>
                  <a:pt x="41148" y="256540"/>
                </a:lnTo>
                <a:lnTo>
                  <a:pt x="44957" y="275336"/>
                </a:lnTo>
                <a:lnTo>
                  <a:pt x="45085" y="275463"/>
                </a:lnTo>
                <a:lnTo>
                  <a:pt x="49022" y="293370"/>
                </a:lnTo>
                <a:lnTo>
                  <a:pt x="49022" y="293624"/>
                </a:lnTo>
                <a:lnTo>
                  <a:pt x="52959" y="309499"/>
                </a:lnTo>
                <a:lnTo>
                  <a:pt x="53086" y="309880"/>
                </a:lnTo>
                <a:lnTo>
                  <a:pt x="57023" y="323215"/>
                </a:lnTo>
                <a:lnTo>
                  <a:pt x="60198" y="334518"/>
                </a:lnTo>
                <a:lnTo>
                  <a:pt x="60325" y="335025"/>
                </a:lnTo>
                <a:lnTo>
                  <a:pt x="81534" y="364871"/>
                </a:lnTo>
                <a:lnTo>
                  <a:pt x="86105" y="364871"/>
                </a:lnTo>
                <a:lnTo>
                  <a:pt x="89153" y="364363"/>
                </a:lnTo>
                <a:lnTo>
                  <a:pt x="97409" y="361061"/>
                </a:lnTo>
                <a:lnTo>
                  <a:pt x="100456" y="359156"/>
                </a:lnTo>
                <a:lnTo>
                  <a:pt x="109098" y="350393"/>
                </a:lnTo>
                <a:lnTo>
                  <a:pt x="85470" y="350393"/>
                </a:lnTo>
                <a:lnTo>
                  <a:pt x="85305" y="350165"/>
                </a:lnTo>
                <a:lnTo>
                  <a:pt x="79755" y="347853"/>
                </a:lnTo>
                <a:lnTo>
                  <a:pt x="83883" y="347853"/>
                </a:lnTo>
                <a:lnTo>
                  <a:pt x="81914" y="343916"/>
                </a:lnTo>
                <a:lnTo>
                  <a:pt x="79628" y="338328"/>
                </a:lnTo>
                <a:lnTo>
                  <a:pt x="76759" y="329946"/>
                </a:lnTo>
                <a:lnTo>
                  <a:pt x="73532" y="318388"/>
                </a:lnTo>
                <a:lnTo>
                  <a:pt x="69581" y="305308"/>
                </a:lnTo>
                <a:lnTo>
                  <a:pt x="69498" y="304926"/>
                </a:lnTo>
                <a:lnTo>
                  <a:pt x="65597" y="289687"/>
                </a:lnTo>
                <a:lnTo>
                  <a:pt x="65601" y="289433"/>
                </a:lnTo>
                <a:lnTo>
                  <a:pt x="61594" y="271780"/>
                </a:lnTo>
                <a:lnTo>
                  <a:pt x="61722" y="271780"/>
                </a:lnTo>
                <a:lnTo>
                  <a:pt x="57657" y="252730"/>
                </a:lnTo>
                <a:lnTo>
                  <a:pt x="57657" y="252475"/>
                </a:lnTo>
                <a:lnTo>
                  <a:pt x="52609" y="232410"/>
                </a:lnTo>
                <a:lnTo>
                  <a:pt x="47908" y="212344"/>
                </a:lnTo>
                <a:lnTo>
                  <a:pt x="44336" y="196087"/>
                </a:lnTo>
                <a:close/>
              </a:path>
              <a:path w="489585" h="365125">
                <a:moveTo>
                  <a:pt x="85305" y="350165"/>
                </a:moveTo>
                <a:lnTo>
                  <a:pt x="85470" y="350393"/>
                </a:lnTo>
                <a:lnTo>
                  <a:pt x="85341" y="350180"/>
                </a:lnTo>
                <a:close/>
              </a:path>
              <a:path w="489585" h="365125">
                <a:moveTo>
                  <a:pt x="85341" y="350180"/>
                </a:moveTo>
                <a:lnTo>
                  <a:pt x="85470" y="350393"/>
                </a:lnTo>
                <a:lnTo>
                  <a:pt x="85851" y="350393"/>
                </a:lnTo>
                <a:lnTo>
                  <a:pt x="85341" y="350180"/>
                </a:lnTo>
                <a:close/>
              </a:path>
              <a:path w="489585" h="365125">
                <a:moveTo>
                  <a:pt x="84878" y="349419"/>
                </a:moveTo>
                <a:lnTo>
                  <a:pt x="85341" y="350180"/>
                </a:lnTo>
                <a:lnTo>
                  <a:pt x="85851" y="350393"/>
                </a:lnTo>
                <a:lnTo>
                  <a:pt x="84878" y="349419"/>
                </a:lnTo>
                <a:close/>
              </a:path>
              <a:path w="489585" h="365125">
                <a:moveTo>
                  <a:pt x="111603" y="347853"/>
                </a:moveTo>
                <a:lnTo>
                  <a:pt x="86105" y="347853"/>
                </a:lnTo>
                <a:lnTo>
                  <a:pt x="84161" y="348241"/>
                </a:lnTo>
                <a:lnTo>
                  <a:pt x="84878" y="349419"/>
                </a:lnTo>
                <a:lnTo>
                  <a:pt x="85851" y="350393"/>
                </a:lnTo>
                <a:lnTo>
                  <a:pt x="109098" y="350393"/>
                </a:lnTo>
                <a:lnTo>
                  <a:pt x="111603" y="347853"/>
                </a:lnTo>
                <a:close/>
              </a:path>
              <a:path w="489585" h="365125">
                <a:moveTo>
                  <a:pt x="84454" y="348996"/>
                </a:moveTo>
                <a:lnTo>
                  <a:pt x="85305" y="350165"/>
                </a:lnTo>
                <a:lnTo>
                  <a:pt x="84878" y="349419"/>
                </a:lnTo>
                <a:lnTo>
                  <a:pt x="84454" y="348996"/>
                </a:lnTo>
                <a:close/>
              </a:path>
              <a:path w="489585" h="365125">
                <a:moveTo>
                  <a:pt x="83883" y="347853"/>
                </a:moveTo>
                <a:lnTo>
                  <a:pt x="79755" y="347853"/>
                </a:lnTo>
                <a:lnTo>
                  <a:pt x="85305" y="350165"/>
                </a:lnTo>
                <a:lnTo>
                  <a:pt x="84454" y="348996"/>
                </a:lnTo>
                <a:lnTo>
                  <a:pt x="84620" y="348996"/>
                </a:lnTo>
                <a:lnTo>
                  <a:pt x="84311" y="348488"/>
                </a:lnTo>
                <a:lnTo>
                  <a:pt x="82930" y="348488"/>
                </a:lnTo>
                <a:lnTo>
                  <a:pt x="83989" y="348064"/>
                </a:lnTo>
                <a:lnTo>
                  <a:pt x="83883" y="347853"/>
                </a:lnTo>
                <a:close/>
              </a:path>
              <a:path w="489585" h="365125">
                <a:moveTo>
                  <a:pt x="84620" y="348996"/>
                </a:moveTo>
                <a:lnTo>
                  <a:pt x="84454" y="348996"/>
                </a:lnTo>
                <a:lnTo>
                  <a:pt x="84878" y="349419"/>
                </a:lnTo>
                <a:lnTo>
                  <a:pt x="84620" y="348996"/>
                </a:lnTo>
                <a:close/>
              </a:path>
              <a:path w="489585" h="365125">
                <a:moveTo>
                  <a:pt x="83989" y="348064"/>
                </a:moveTo>
                <a:lnTo>
                  <a:pt x="82930" y="348488"/>
                </a:lnTo>
                <a:lnTo>
                  <a:pt x="84161" y="348241"/>
                </a:lnTo>
                <a:lnTo>
                  <a:pt x="83989" y="348064"/>
                </a:lnTo>
                <a:close/>
              </a:path>
              <a:path w="489585" h="365125">
                <a:moveTo>
                  <a:pt x="84161" y="348241"/>
                </a:moveTo>
                <a:lnTo>
                  <a:pt x="82930" y="348488"/>
                </a:lnTo>
                <a:lnTo>
                  <a:pt x="84311" y="348488"/>
                </a:lnTo>
                <a:lnTo>
                  <a:pt x="84161" y="348241"/>
                </a:lnTo>
                <a:close/>
              </a:path>
              <a:path w="489585" h="365125">
                <a:moveTo>
                  <a:pt x="89639" y="345804"/>
                </a:moveTo>
                <a:lnTo>
                  <a:pt x="84041" y="348043"/>
                </a:lnTo>
                <a:lnTo>
                  <a:pt x="84161" y="348241"/>
                </a:lnTo>
                <a:lnTo>
                  <a:pt x="86105" y="347853"/>
                </a:lnTo>
                <a:lnTo>
                  <a:pt x="111603" y="347853"/>
                </a:lnTo>
                <a:lnTo>
                  <a:pt x="112229" y="347218"/>
                </a:lnTo>
                <a:lnTo>
                  <a:pt x="88264" y="347218"/>
                </a:lnTo>
                <a:lnTo>
                  <a:pt x="89639" y="345804"/>
                </a:lnTo>
                <a:close/>
              </a:path>
              <a:path w="489585" h="365125">
                <a:moveTo>
                  <a:pt x="84041" y="348043"/>
                </a:moveTo>
                <a:lnTo>
                  <a:pt x="84074" y="348234"/>
                </a:lnTo>
                <a:lnTo>
                  <a:pt x="84041" y="348043"/>
                </a:lnTo>
                <a:close/>
              </a:path>
              <a:path w="489585" h="365125">
                <a:moveTo>
                  <a:pt x="83693" y="347472"/>
                </a:moveTo>
                <a:lnTo>
                  <a:pt x="83989" y="348064"/>
                </a:lnTo>
                <a:lnTo>
                  <a:pt x="83924" y="347853"/>
                </a:lnTo>
                <a:lnTo>
                  <a:pt x="83693" y="347472"/>
                </a:lnTo>
                <a:close/>
              </a:path>
              <a:path w="489585" h="365125">
                <a:moveTo>
                  <a:pt x="84518" y="347853"/>
                </a:moveTo>
                <a:lnTo>
                  <a:pt x="83924" y="347853"/>
                </a:lnTo>
                <a:lnTo>
                  <a:pt x="84041" y="348043"/>
                </a:lnTo>
                <a:lnTo>
                  <a:pt x="84518" y="347853"/>
                </a:lnTo>
                <a:close/>
              </a:path>
              <a:path w="489585" h="365125">
                <a:moveTo>
                  <a:pt x="91186" y="345186"/>
                </a:moveTo>
                <a:lnTo>
                  <a:pt x="89639" y="345804"/>
                </a:lnTo>
                <a:lnTo>
                  <a:pt x="88264" y="347218"/>
                </a:lnTo>
                <a:lnTo>
                  <a:pt x="91186" y="345186"/>
                </a:lnTo>
                <a:close/>
              </a:path>
              <a:path w="489585" h="365125">
                <a:moveTo>
                  <a:pt x="114232" y="345186"/>
                </a:moveTo>
                <a:lnTo>
                  <a:pt x="91186" y="345186"/>
                </a:lnTo>
                <a:lnTo>
                  <a:pt x="88264" y="347218"/>
                </a:lnTo>
                <a:lnTo>
                  <a:pt x="112229" y="347218"/>
                </a:lnTo>
                <a:lnTo>
                  <a:pt x="114232" y="345186"/>
                </a:lnTo>
                <a:close/>
              </a:path>
              <a:path w="489585" h="365125">
                <a:moveTo>
                  <a:pt x="472802" y="20193"/>
                </a:moveTo>
                <a:lnTo>
                  <a:pt x="447039" y="20193"/>
                </a:lnTo>
                <a:lnTo>
                  <a:pt x="427609" y="34162"/>
                </a:lnTo>
                <a:lnTo>
                  <a:pt x="427227" y="34544"/>
                </a:lnTo>
                <a:lnTo>
                  <a:pt x="406273" y="51435"/>
                </a:lnTo>
                <a:lnTo>
                  <a:pt x="406145" y="51562"/>
                </a:lnTo>
                <a:lnTo>
                  <a:pt x="385317" y="69215"/>
                </a:lnTo>
                <a:lnTo>
                  <a:pt x="365251" y="85598"/>
                </a:lnTo>
                <a:lnTo>
                  <a:pt x="364743" y="86106"/>
                </a:lnTo>
                <a:lnTo>
                  <a:pt x="341756" y="108076"/>
                </a:lnTo>
                <a:lnTo>
                  <a:pt x="301952" y="144525"/>
                </a:lnTo>
                <a:lnTo>
                  <a:pt x="106552" y="328549"/>
                </a:lnTo>
                <a:lnTo>
                  <a:pt x="106172" y="328803"/>
                </a:lnTo>
                <a:lnTo>
                  <a:pt x="89639" y="345804"/>
                </a:lnTo>
                <a:lnTo>
                  <a:pt x="91186" y="345186"/>
                </a:lnTo>
                <a:lnTo>
                  <a:pt x="114232" y="345186"/>
                </a:lnTo>
                <a:lnTo>
                  <a:pt x="118240" y="341122"/>
                </a:lnTo>
                <a:lnTo>
                  <a:pt x="118490" y="340868"/>
                </a:lnTo>
                <a:lnTo>
                  <a:pt x="153924" y="308101"/>
                </a:lnTo>
                <a:lnTo>
                  <a:pt x="314960" y="156463"/>
                </a:lnTo>
                <a:lnTo>
                  <a:pt x="315098" y="156463"/>
                </a:lnTo>
                <a:lnTo>
                  <a:pt x="353949" y="120904"/>
                </a:lnTo>
                <a:lnTo>
                  <a:pt x="376537" y="99313"/>
                </a:lnTo>
                <a:lnTo>
                  <a:pt x="396620" y="82804"/>
                </a:lnTo>
                <a:lnTo>
                  <a:pt x="396748" y="82676"/>
                </a:lnTo>
                <a:lnTo>
                  <a:pt x="417575" y="65024"/>
                </a:lnTo>
                <a:lnTo>
                  <a:pt x="438088" y="48513"/>
                </a:lnTo>
                <a:lnTo>
                  <a:pt x="457453" y="34544"/>
                </a:lnTo>
                <a:lnTo>
                  <a:pt x="470627" y="24511"/>
                </a:lnTo>
                <a:lnTo>
                  <a:pt x="470407" y="24511"/>
                </a:lnTo>
                <a:lnTo>
                  <a:pt x="475597" y="21441"/>
                </a:lnTo>
                <a:lnTo>
                  <a:pt x="472802" y="20193"/>
                </a:lnTo>
                <a:close/>
              </a:path>
              <a:path w="489585" h="365125">
                <a:moveTo>
                  <a:pt x="81957" y="343916"/>
                </a:moveTo>
                <a:lnTo>
                  <a:pt x="82169" y="344424"/>
                </a:lnTo>
                <a:lnTo>
                  <a:pt x="81957" y="343916"/>
                </a:lnTo>
                <a:close/>
              </a:path>
              <a:path w="489585" h="365125">
                <a:moveTo>
                  <a:pt x="118511" y="340868"/>
                </a:moveTo>
                <a:lnTo>
                  <a:pt x="118277" y="341084"/>
                </a:lnTo>
                <a:lnTo>
                  <a:pt x="118511" y="340868"/>
                </a:lnTo>
                <a:close/>
              </a:path>
              <a:path w="489585" h="365125">
                <a:moveTo>
                  <a:pt x="79704" y="338328"/>
                </a:moveTo>
                <a:lnTo>
                  <a:pt x="79882" y="338836"/>
                </a:lnTo>
                <a:lnTo>
                  <a:pt x="79704" y="338328"/>
                </a:lnTo>
                <a:close/>
              </a:path>
              <a:path w="489585" h="365125">
                <a:moveTo>
                  <a:pt x="76580" y="329438"/>
                </a:moveTo>
                <a:lnTo>
                  <a:pt x="76707" y="329946"/>
                </a:lnTo>
                <a:lnTo>
                  <a:pt x="76580" y="329438"/>
                </a:lnTo>
                <a:close/>
              </a:path>
              <a:path w="489585" h="365125">
                <a:moveTo>
                  <a:pt x="56895" y="323088"/>
                </a:moveTo>
                <a:lnTo>
                  <a:pt x="56932" y="323215"/>
                </a:lnTo>
                <a:lnTo>
                  <a:pt x="56895" y="323088"/>
                </a:lnTo>
                <a:close/>
              </a:path>
              <a:path w="489585" h="365125">
                <a:moveTo>
                  <a:pt x="69498" y="304926"/>
                </a:moveTo>
                <a:lnTo>
                  <a:pt x="69595" y="305308"/>
                </a:lnTo>
                <a:lnTo>
                  <a:pt x="69498" y="304926"/>
                </a:lnTo>
                <a:close/>
              </a:path>
              <a:path w="489585" h="365125">
                <a:moveTo>
                  <a:pt x="65601" y="289433"/>
                </a:moveTo>
                <a:lnTo>
                  <a:pt x="65659" y="289687"/>
                </a:lnTo>
                <a:lnTo>
                  <a:pt x="65601" y="289433"/>
                </a:lnTo>
                <a:close/>
              </a:path>
              <a:path w="489585" h="365125">
                <a:moveTo>
                  <a:pt x="41020" y="256159"/>
                </a:moveTo>
                <a:lnTo>
                  <a:pt x="41099" y="256540"/>
                </a:lnTo>
                <a:lnTo>
                  <a:pt x="41020" y="256159"/>
                </a:lnTo>
                <a:close/>
              </a:path>
              <a:path w="489585" h="365125">
                <a:moveTo>
                  <a:pt x="52577" y="232283"/>
                </a:moveTo>
                <a:close/>
              </a:path>
              <a:path w="489585" h="365125">
                <a:moveTo>
                  <a:pt x="47878" y="212217"/>
                </a:moveTo>
                <a:close/>
              </a:path>
              <a:path w="489585" h="365125">
                <a:moveTo>
                  <a:pt x="36163" y="163575"/>
                </a:moveTo>
                <a:lnTo>
                  <a:pt x="18923" y="163575"/>
                </a:lnTo>
                <a:lnTo>
                  <a:pt x="22478" y="178308"/>
                </a:lnTo>
                <a:lnTo>
                  <a:pt x="27177" y="196469"/>
                </a:lnTo>
                <a:lnTo>
                  <a:pt x="27177" y="196087"/>
                </a:lnTo>
                <a:lnTo>
                  <a:pt x="44336" y="196087"/>
                </a:lnTo>
                <a:lnTo>
                  <a:pt x="43561" y="192532"/>
                </a:lnTo>
                <a:lnTo>
                  <a:pt x="43434" y="192278"/>
                </a:lnTo>
                <a:lnTo>
                  <a:pt x="38768" y="174371"/>
                </a:lnTo>
                <a:lnTo>
                  <a:pt x="36163" y="163575"/>
                </a:lnTo>
                <a:close/>
              </a:path>
              <a:path w="489585" h="365125">
                <a:moveTo>
                  <a:pt x="38830" y="174244"/>
                </a:moveTo>
                <a:close/>
              </a:path>
              <a:path w="489585" h="365125">
                <a:moveTo>
                  <a:pt x="19362" y="129754"/>
                </a:moveTo>
                <a:lnTo>
                  <a:pt x="18138" y="143011"/>
                </a:lnTo>
                <a:lnTo>
                  <a:pt x="22860" y="143256"/>
                </a:lnTo>
                <a:lnTo>
                  <a:pt x="21950" y="143745"/>
                </a:lnTo>
                <a:lnTo>
                  <a:pt x="21701" y="143976"/>
                </a:lnTo>
                <a:lnTo>
                  <a:pt x="22732" y="144145"/>
                </a:lnTo>
                <a:lnTo>
                  <a:pt x="21339" y="144312"/>
                </a:lnTo>
                <a:lnTo>
                  <a:pt x="15433" y="149784"/>
                </a:lnTo>
                <a:lnTo>
                  <a:pt x="16128" y="152273"/>
                </a:lnTo>
                <a:lnTo>
                  <a:pt x="18923" y="163703"/>
                </a:lnTo>
                <a:lnTo>
                  <a:pt x="18923" y="163575"/>
                </a:lnTo>
                <a:lnTo>
                  <a:pt x="36163" y="163575"/>
                </a:lnTo>
                <a:lnTo>
                  <a:pt x="35178" y="159638"/>
                </a:lnTo>
                <a:lnTo>
                  <a:pt x="32415" y="148209"/>
                </a:lnTo>
                <a:lnTo>
                  <a:pt x="30890" y="141859"/>
                </a:lnTo>
                <a:lnTo>
                  <a:pt x="30606" y="141859"/>
                </a:lnTo>
                <a:lnTo>
                  <a:pt x="30352" y="139573"/>
                </a:lnTo>
                <a:lnTo>
                  <a:pt x="30715" y="139573"/>
                </a:lnTo>
                <a:lnTo>
                  <a:pt x="30861" y="136525"/>
                </a:lnTo>
                <a:lnTo>
                  <a:pt x="19362" y="129754"/>
                </a:lnTo>
                <a:close/>
              </a:path>
              <a:path w="489585" h="365125">
                <a:moveTo>
                  <a:pt x="315098" y="156463"/>
                </a:moveTo>
                <a:lnTo>
                  <a:pt x="314960" y="156463"/>
                </a:lnTo>
                <a:lnTo>
                  <a:pt x="314960" y="156591"/>
                </a:lnTo>
                <a:lnTo>
                  <a:pt x="315098" y="156463"/>
                </a:lnTo>
                <a:close/>
              </a:path>
              <a:path w="489585" h="365125">
                <a:moveTo>
                  <a:pt x="14859" y="132715"/>
                </a:moveTo>
                <a:lnTo>
                  <a:pt x="13588" y="133858"/>
                </a:lnTo>
                <a:lnTo>
                  <a:pt x="0" y="147066"/>
                </a:lnTo>
                <a:lnTo>
                  <a:pt x="8636" y="156083"/>
                </a:lnTo>
                <a:lnTo>
                  <a:pt x="15433" y="149784"/>
                </a:lnTo>
                <a:lnTo>
                  <a:pt x="13746" y="143745"/>
                </a:lnTo>
                <a:lnTo>
                  <a:pt x="13462" y="141859"/>
                </a:lnTo>
                <a:lnTo>
                  <a:pt x="13266" y="137749"/>
                </a:lnTo>
                <a:lnTo>
                  <a:pt x="13111" y="137541"/>
                </a:lnTo>
                <a:lnTo>
                  <a:pt x="12826" y="137541"/>
                </a:lnTo>
                <a:lnTo>
                  <a:pt x="12826" y="137160"/>
                </a:lnTo>
                <a:lnTo>
                  <a:pt x="12987" y="137160"/>
                </a:lnTo>
                <a:lnTo>
                  <a:pt x="14859" y="132715"/>
                </a:lnTo>
                <a:close/>
              </a:path>
              <a:path w="489585" h="365125">
                <a:moveTo>
                  <a:pt x="16001" y="152146"/>
                </a:moveTo>
                <a:close/>
              </a:path>
              <a:path w="489585" h="365125">
                <a:moveTo>
                  <a:pt x="13266" y="137749"/>
                </a:moveTo>
                <a:lnTo>
                  <a:pt x="13462" y="141859"/>
                </a:lnTo>
                <a:lnTo>
                  <a:pt x="13746" y="143745"/>
                </a:lnTo>
                <a:lnTo>
                  <a:pt x="15433" y="149784"/>
                </a:lnTo>
                <a:lnTo>
                  <a:pt x="21108" y="144525"/>
                </a:lnTo>
                <a:lnTo>
                  <a:pt x="19557" y="144525"/>
                </a:lnTo>
                <a:lnTo>
                  <a:pt x="20339" y="144432"/>
                </a:lnTo>
                <a:lnTo>
                  <a:pt x="19231" y="144145"/>
                </a:lnTo>
                <a:lnTo>
                  <a:pt x="18034" y="144145"/>
                </a:lnTo>
                <a:lnTo>
                  <a:pt x="17784" y="143841"/>
                </a:lnTo>
                <a:lnTo>
                  <a:pt x="17272" y="143637"/>
                </a:lnTo>
                <a:lnTo>
                  <a:pt x="17655" y="143637"/>
                </a:lnTo>
                <a:lnTo>
                  <a:pt x="17381" y="143269"/>
                </a:lnTo>
                <a:lnTo>
                  <a:pt x="15807" y="143011"/>
                </a:lnTo>
                <a:lnTo>
                  <a:pt x="15493" y="142875"/>
                </a:lnTo>
                <a:lnTo>
                  <a:pt x="17087" y="142875"/>
                </a:lnTo>
                <a:lnTo>
                  <a:pt x="13266" y="137749"/>
                </a:lnTo>
                <a:close/>
              </a:path>
              <a:path w="489585" h="365125">
                <a:moveTo>
                  <a:pt x="32385" y="148082"/>
                </a:moveTo>
                <a:close/>
              </a:path>
              <a:path w="489585" h="365125">
                <a:moveTo>
                  <a:pt x="20339" y="144432"/>
                </a:moveTo>
                <a:lnTo>
                  <a:pt x="19557" y="144525"/>
                </a:lnTo>
                <a:lnTo>
                  <a:pt x="20700" y="144525"/>
                </a:lnTo>
                <a:lnTo>
                  <a:pt x="20339" y="144432"/>
                </a:lnTo>
                <a:close/>
              </a:path>
              <a:path w="489585" h="365125">
                <a:moveTo>
                  <a:pt x="21339" y="144312"/>
                </a:moveTo>
                <a:lnTo>
                  <a:pt x="20339" y="144432"/>
                </a:lnTo>
                <a:lnTo>
                  <a:pt x="20700" y="144525"/>
                </a:lnTo>
                <a:lnTo>
                  <a:pt x="21108" y="144525"/>
                </a:lnTo>
                <a:lnTo>
                  <a:pt x="21339" y="144312"/>
                </a:lnTo>
                <a:close/>
              </a:path>
              <a:path w="489585" h="365125">
                <a:moveTo>
                  <a:pt x="18103" y="143387"/>
                </a:moveTo>
                <a:lnTo>
                  <a:pt x="18114" y="143855"/>
                </a:lnTo>
                <a:lnTo>
                  <a:pt x="20339" y="144432"/>
                </a:lnTo>
                <a:lnTo>
                  <a:pt x="21339" y="144312"/>
                </a:lnTo>
                <a:lnTo>
                  <a:pt x="21519" y="144145"/>
                </a:lnTo>
                <a:lnTo>
                  <a:pt x="21209" y="144145"/>
                </a:lnTo>
                <a:lnTo>
                  <a:pt x="21497" y="143942"/>
                </a:lnTo>
                <a:lnTo>
                  <a:pt x="18103" y="143387"/>
                </a:lnTo>
                <a:close/>
              </a:path>
              <a:path w="489585" h="365125">
                <a:moveTo>
                  <a:pt x="17838" y="143783"/>
                </a:moveTo>
                <a:lnTo>
                  <a:pt x="17908" y="143976"/>
                </a:lnTo>
                <a:lnTo>
                  <a:pt x="18034" y="144145"/>
                </a:lnTo>
                <a:lnTo>
                  <a:pt x="18061" y="143841"/>
                </a:lnTo>
                <a:lnTo>
                  <a:pt x="17838" y="143783"/>
                </a:lnTo>
                <a:close/>
              </a:path>
              <a:path w="489585" h="365125">
                <a:moveTo>
                  <a:pt x="18061" y="143841"/>
                </a:moveTo>
                <a:lnTo>
                  <a:pt x="18034" y="144145"/>
                </a:lnTo>
                <a:lnTo>
                  <a:pt x="19231" y="144145"/>
                </a:lnTo>
                <a:lnTo>
                  <a:pt x="18061" y="143841"/>
                </a:lnTo>
                <a:close/>
              </a:path>
              <a:path w="489585" h="365125">
                <a:moveTo>
                  <a:pt x="21497" y="143942"/>
                </a:moveTo>
                <a:lnTo>
                  <a:pt x="21209" y="144145"/>
                </a:lnTo>
                <a:lnTo>
                  <a:pt x="21522" y="143976"/>
                </a:lnTo>
                <a:close/>
              </a:path>
              <a:path w="489585" h="365125">
                <a:moveTo>
                  <a:pt x="21564" y="143953"/>
                </a:moveTo>
                <a:lnTo>
                  <a:pt x="21209" y="144145"/>
                </a:lnTo>
                <a:lnTo>
                  <a:pt x="21519" y="144145"/>
                </a:lnTo>
                <a:lnTo>
                  <a:pt x="21701" y="143976"/>
                </a:lnTo>
                <a:lnTo>
                  <a:pt x="21564" y="143953"/>
                </a:lnTo>
                <a:close/>
              </a:path>
              <a:path w="489585" h="365125">
                <a:moveTo>
                  <a:pt x="21950" y="143745"/>
                </a:moveTo>
                <a:lnTo>
                  <a:pt x="21564" y="143953"/>
                </a:lnTo>
                <a:lnTo>
                  <a:pt x="21701" y="143976"/>
                </a:lnTo>
                <a:lnTo>
                  <a:pt x="21950" y="143745"/>
                </a:lnTo>
                <a:close/>
              </a:path>
              <a:path w="489585" h="365125">
                <a:moveTo>
                  <a:pt x="22478" y="143256"/>
                </a:moveTo>
                <a:lnTo>
                  <a:pt x="21642" y="143841"/>
                </a:lnTo>
                <a:lnTo>
                  <a:pt x="21950" y="143745"/>
                </a:lnTo>
                <a:lnTo>
                  <a:pt x="22478" y="143256"/>
                </a:lnTo>
                <a:close/>
              </a:path>
              <a:path w="489585" h="365125">
                <a:moveTo>
                  <a:pt x="18138" y="143011"/>
                </a:moveTo>
                <a:lnTo>
                  <a:pt x="18103" y="143387"/>
                </a:lnTo>
                <a:lnTo>
                  <a:pt x="21497" y="143942"/>
                </a:lnTo>
                <a:lnTo>
                  <a:pt x="22478" y="143256"/>
                </a:lnTo>
                <a:lnTo>
                  <a:pt x="22860" y="143256"/>
                </a:lnTo>
                <a:lnTo>
                  <a:pt x="18138" y="143011"/>
                </a:lnTo>
                <a:close/>
              </a:path>
              <a:path w="489585" h="365125">
                <a:moveTo>
                  <a:pt x="17818" y="143855"/>
                </a:moveTo>
                <a:close/>
              </a:path>
              <a:path w="489585" h="365125">
                <a:moveTo>
                  <a:pt x="17747" y="143760"/>
                </a:moveTo>
                <a:lnTo>
                  <a:pt x="17906" y="143891"/>
                </a:lnTo>
                <a:lnTo>
                  <a:pt x="17747" y="143760"/>
                </a:lnTo>
                <a:close/>
              </a:path>
              <a:path w="489585" h="365125">
                <a:moveTo>
                  <a:pt x="17272" y="143637"/>
                </a:moveTo>
                <a:lnTo>
                  <a:pt x="17818" y="143855"/>
                </a:lnTo>
                <a:lnTo>
                  <a:pt x="17272" y="143637"/>
                </a:lnTo>
                <a:close/>
              </a:path>
              <a:path w="489585" h="365125">
                <a:moveTo>
                  <a:pt x="17381" y="143269"/>
                </a:moveTo>
                <a:lnTo>
                  <a:pt x="17736" y="143745"/>
                </a:lnTo>
                <a:lnTo>
                  <a:pt x="17525" y="143292"/>
                </a:lnTo>
                <a:lnTo>
                  <a:pt x="17381" y="143269"/>
                </a:lnTo>
                <a:close/>
              </a:path>
              <a:path w="489585" h="365125">
                <a:moveTo>
                  <a:pt x="17655" y="143637"/>
                </a:moveTo>
                <a:lnTo>
                  <a:pt x="17272" y="143637"/>
                </a:lnTo>
                <a:lnTo>
                  <a:pt x="17747" y="143760"/>
                </a:lnTo>
                <a:close/>
              </a:path>
              <a:path w="489585" h="365125">
                <a:moveTo>
                  <a:pt x="22860" y="143256"/>
                </a:moveTo>
                <a:lnTo>
                  <a:pt x="22478" y="143256"/>
                </a:lnTo>
                <a:lnTo>
                  <a:pt x="21950" y="143745"/>
                </a:lnTo>
                <a:lnTo>
                  <a:pt x="22860" y="143256"/>
                </a:lnTo>
                <a:close/>
              </a:path>
              <a:path w="489585" h="365125">
                <a:moveTo>
                  <a:pt x="17319" y="142969"/>
                </a:moveTo>
                <a:lnTo>
                  <a:pt x="17525" y="143292"/>
                </a:lnTo>
                <a:lnTo>
                  <a:pt x="18103" y="143387"/>
                </a:lnTo>
                <a:lnTo>
                  <a:pt x="18138" y="143011"/>
                </a:lnTo>
                <a:lnTo>
                  <a:pt x="17319" y="142969"/>
                </a:lnTo>
                <a:close/>
              </a:path>
              <a:path w="489585" h="365125">
                <a:moveTo>
                  <a:pt x="17151" y="142960"/>
                </a:moveTo>
                <a:lnTo>
                  <a:pt x="17381" y="143269"/>
                </a:lnTo>
                <a:lnTo>
                  <a:pt x="17525" y="143292"/>
                </a:lnTo>
                <a:lnTo>
                  <a:pt x="17319" y="142969"/>
                </a:lnTo>
                <a:lnTo>
                  <a:pt x="17151" y="142960"/>
                </a:lnTo>
                <a:close/>
              </a:path>
              <a:path w="489585" h="365125">
                <a:moveTo>
                  <a:pt x="15493" y="142875"/>
                </a:moveTo>
                <a:lnTo>
                  <a:pt x="15807" y="143011"/>
                </a:lnTo>
                <a:lnTo>
                  <a:pt x="17381" y="143269"/>
                </a:lnTo>
                <a:lnTo>
                  <a:pt x="17151" y="142960"/>
                </a:lnTo>
                <a:lnTo>
                  <a:pt x="15493" y="142875"/>
                </a:lnTo>
                <a:close/>
              </a:path>
              <a:path w="489585" h="365125">
                <a:moveTo>
                  <a:pt x="13236" y="136569"/>
                </a:moveTo>
                <a:lnTo>
                  <a:pt x="13266" y="137749"/>
                </a:lnTo>
                <a:lnTo>
                  <a:pt x="17151" y="142960"/>
                </a:lnTo>
                <a:lnTo>
                  <a:pt x="17319" y="142969"/>
                </a:lnTo>
                <a:lnTo>
                  <a:pt x="13236" y="136569"/>
                </a:lnTo>
                <a:close/>
              </a:path>
              <a:path w="489585" h="365125">
                <a:moveTo>
                  <a:pt x="17087" y="142875"/>
                </a:moveTo>
                <a:lnTo>
                  <a:pt x="15493" y="142875"/>
                </a:lnTo>
                <a:lnTo>
                  <a:pt x="17151" y="142960"/>
                </a:lnTo>
                <a:close/>
              </a:path>
              <a:path w="489585" h="365125">
                <a:moveTo>
                  <a:pt x="30352" y="139573"/>
                </a:moveTo>
                <a:lnTo>
                  <a:pt x="30606" y="141859"/>
                </a:lnTo>
                <a:lnTo>
                  <a:pt x="30654" y="140855"/>
                </a:lnTo>
                <a:lnTo>
                  <a:pt x="30352" y="139573"/>
                </a:lnTo>
                <a:close/>
              </a:path>
              <a:path w="489585" h="365125">
                <a:moveTo>
                  <a:pt x="30654" y="140855"/>
                </a:moveTo>
                <a:lnTo>
                  <a:pt x="30606" y="141859"/>
                </a:lnTo>
                <a:lnTo>
                  <a:pt x="30890" y="141859"/>
                </a:lnTo>
                <a:lnTo>
                  <a:pt x="30654" y="140855"/>
                </a:lnTo>
                <a:close/>
              </a:path>
              <a:path w="489585" h="365125">
                <a:moveTo>
                  <a:pt x="30715" y="139573"/>
                </a:moveTo>
                <a:lnTo>
                  <a:pt x="30352" y="139573"/>
                </a:lnTo>
                <a:lnTo>
                  <a:pt x="30654" y="140855"/>
                </a:lnTo>
                <a:lnTo>
                  <a:pt x="30715" y="139573"/>
                </a:lnTo>
                <a:close/>
              </a:path>
              <a:path w="489585" h="365125">
                <a:moveTo>
                  <a:pt x="12929" y="137297"/>
                </a:moveTo>
                <a:lnTo>
                  <a:pt x="12826" y="137541"/>
                </a:lnTo>
                <a:lnTo>
                  <a:pt x="13111" y="137541"/>
                </a:lnTo>
                <a:lnTo>
                  <a:pt x="12929" y="137297"/>
                </a:lnTo>
                <a:close/>
              </a:path>
              <a:path w="489585" h="365125">
                <a:moveTo>
                  <a:pt x="12987" y="137160"/>
                </a:moveTo>
                <a:lnTo>
                  <a:pt x="12826" y="137160"/>
                </a:lnTo>
                <a:lnTo>
                  <a:pt x="12929" y="137297"/>
                </a:lnTo>
                <a:lnTo>
                  <a:pt x="12987" y="137160"/>
                </a:lnTo>
                <a:close/>
              </a:path>
              <a:path w="489585" h="365125">
                <a:moveTo>
                  <a:pt x="13254" y="136525"/>
                </a:moveTo>
                <a:close/>
              </a:path>
              <a:path w="489585" h="365125">
                <a:moveTo>
                  <a:pt x="19537" y="127852"/>
                </a:moveTo>
                <a:lnTo>
                  <a:pt x="17272" y="128524"/>
                </a:lnTo>
                <a:lnTo>
                  <a:pt x="19362" y="129754"/>
                </a:lnTo>
                <a:lnTo>
                  <a:pt x="19537" y="127852"/>
                </a:lnTo>
                <a:close/>
              </a:path>
              <a:path w="489585" h="365125">
                <a:moveTo>
                  <a:pt x="20700" y="127508"/>
                </a:moveTo>
                <a:lnTo>
                  <a:pt x="19557" y="127635"/>
                </a:lnTo>
                <a:lnTo>
                  <a:pt x="19537" y="127852"/>
                </a:lnTo>
                <a:lnTo>
                  <a:pt x="20700" y="127508"/>
                </a:lnTo>
                <a:close/>
              </a:path>
              <a:path w="489585" h="365125">
                <a:moveTo>
                  <a:pt x="376936" y="98933"/>
                </a:moveTo>
                <a:lnTo>
                  <a:pt x="376427" y="99313"/>
                </a:lnTo>
                <a:lnTo>
                  <a:pt x="376936" y="98933"/>
                </a:lnTo>
                <a:close/>
              </a:path>
              <a:path w="489585" h="365125">
                <a:moveTo>
                  <a:pt x="385444" y="69087"/>
                </a:moveTo>
                <a:lnTo>
                  <a:pt x="385289" y="69215"/>
                </a:lnTo>
                <a:lnTo>
                  <a:pt x="385444" y="69087"/>
                </a:lnTo>
                <a:close/>
              </a:path>
              <a:path w="489585" h="365125">
                <a:moveTo>
                  <a:pt x="417606" y="65024"/>
                </a:moveTo>
                <a:lnTo>
                  <a:pt x="417449" y="65150"/>
                </a:lnTo>
                <a:lnTo>
                  <a:pt x="417606" y="65024"/>
                </a:lnTo>
                <a:close/>
              </a:path>
              <a:path w="489585" h="365125">
                <a:moveTo>
                  <a:pt x="438403" y="48260"/>
                </a:moveTo>
                <a:lnTo>
                  <a:pt x="438023" y="48513"/>
                </a:lnTo>
                <a:lnTo>
                  <a:pt x="438403" y="48260"/>
                </a:lnTo>
                <a:close/>
              </a:path>
              <a:path w="489585" h="365125">
                <a:moveTo>
                  <a:pt x="471297" y="24003"/>
                </a:moveTo>
                <a:lnTo>
                  <a:pt x="470407" y="24511"/>
                </a:lnTo>
                <a:lnTo>
                  <a:pt x="470627" y="24511"/>
                </a:lnTo>
                <a:lnTo>
                  <a:pt x="471297" y="24003"/>
                </a:lnTo>
                <a:close/>
              </a:path>
              <a:path w="489585" h="365125">
                <a:moveTo>
                  <a:pt x="487711" y="14986"/>
                </a:moveTo>
                <a:lnTo>
                  <a:pt x="484504" y="14986"/>
                </a:lnTo>
                <a:lnTo>
                  <a:pt x="483345" y="15985"/>
                </a:lnTo>
                <a:lnTo>
                  <a:pt x="483488" y="16001"/>
                </a:lnTo>
                <a:lnTo>
                  <a:pt x="483211" y="16101"/>
                </a:lnTo>
                <a:lnTo>
                  <a:pt x="480822" y="18161"/>
                </a:lnTo>
                <a:lnTo>
                  <a:pt x="479425" y="19176"/>
                </a:lnTo>
                <a:lnTo>
                  <a:pt x="475597" y="21441"/>
                </a:lnTo>
                <a:lnTo>
                  <a:pt x="481329" y="24003"/>
                </a:lnTo>
                <a:lnTo>
                  <a:pt x="484504" y="21082"/>
                </a:lnTo>
                <a:lnTo>
                  <a:pt x="487044" y="16763"/>
                </a:lnTo>
                <a:lnTo>
                  <a:pt x="487711" y="14986"/>
                </a:lnTo>
                <a:close/>
              </a:path>
              <a:path w="489585" h="365125">
                <a:moveTo>
                  <a:pt x="471951" y="14829"/>
                </a:moveTo>
                <a:lnTo>
                  <a:pt x="469391" y="18669"/>
                </a:lnTo>
                <a:lnTo>
                  <a:pt x="475597" y="21441"/>
                </a:lnTo>
                <a:lnTo>
                  <a:pt x="479425" y="19176"/>
                </a:lnTo>
                <a:lnTo>
                  <a:pt x="480822" y="18161"/>
                </a:lnTo>
                <a:lnTo>
                  <a:pt x="482589" y="16637"/>
                </a:lnTo>
                <a:lnTo>
                  <a:pt x="481711" y="16637"/>
                </a:lnTo>
                <a:lnTo>
                  <a:pt x="482570" y="16129"/>
                </a:lnTo>
                <a:lnTo>
                  <a:pt x="471677" y="16129"/>
                </a:lnTo>
                <a:lnTo>
                  <a:pt x="471951" y="14829"/>
                </a:lnTo>
                <a:close/>
              </a:path>
              <a:path w="489585" h="365125">
                <a:moveTo>
                  <a:pt x="469730" y="4070"/>
                </a:moveTo>
                <a:lnTo>
                  <a:pt x="461263" y="9271"/>
                </a:lnTo>
                <a:lnTo>
                  <a:pt x="460501" y="9779"/>
                </a:lnTo>
                <a:lnTo>
                  <a:pt x="446786" y="20320"/>
                </a:lnTo>
                <a:lnTo>
                  <a:pt x="447039" y="20193"/>
                </a:lnTo>
                <a:lnTo>
                  <a:pt x="472802" y="20193"/>
                </a:lnTo>
                <a:lnTo>
                  <a:pt x="469391" y="18669"/>
                </a:lnTo>
                <a:lnTo>
                  <a:pt x="471847" y="14986"/>
                </a:lnTo>
                <a:lnTo>
                  <a:pt x="471972" y="14732"/>
                </a:lnTo>
                <a:lnTo>
                  <a:pt x="472693" y="11303"/>
                </a:lnTo>
                <a:lnTo>
                  <a:pt x="488664" y="11303"/>
                </a:lnTo>
                <a:lnTo>
                  <a:pt x="489076" y="9651"/>
                </a:lnTo>
                <a:lnTo>
                  <a:pt x="482028" y="4825"/>
                </a:lnTo>
                <a:lnTo>
                  <a:pt x="468884" y="4825"/>
                </a:lnTo>
                <a:lnTo>
                  <a:pt x="469730" y="4070"/>
                </a:lnTo>
                <a:close/>
              </a:path>
              <a:path w="489585" h="365125">
                <a:moveTo>
                  <a:pt x="482902" y="15932"/>
                </a:moveTo>
                <a:lnTo>
                  <a:pt x="481711" y="16637"/>
                </a:lnTo>
                <a:lnTo>
                  <a:pt x="483211" y="16101"/>
                </a:lnTo>
                <a:lnTo>
                  <a:pt x="483345" y="15985"/>
                </a:lnTo>
                <a:lnTo>
                  <a:pt x="482902" y="15932"/>
                </a:lnTo>
                <a:close/>
              </a:path>
              <a:path w="489585" h="365125">
                <a:moveTo>
                  <a:pt x="483211" y="16101"/>
                </a:moveTo>
                <a:lnTo>
                  <a:pt x="481711" y="16637"/>
                </a:lnTo>
                <a:lnTo>
                  <a:pt x="482589" y="16637"/>
                </a:lnTo>
                <a:lnTo>
                  <a:pt x="483211" y="16101"/>
                </a:lnTo>
                <a:close/>
              </a:path>
              <a:path w="489585" h="365125">
                <a:moveTo>
                  <a:pt x="472693" y="13716"/>
                </a:moveTo>
                <a:lnTo>
                  <a:pt x="472016" y="14732"/>
                </a:lnTo>
                <a:lnTo>
                  <a:pt x="471918" y="14986"/>
                </a:lnTo>
                <a:lnTo>
                  <a:pt x="471677" y="16129"/>
                </a:lnTo>
                <a:lnTo>
                  <a:pt x="472693" y="13716"/>
                </a:lnTo>
                <a:close/>
              </a:path>
              <a:path w="489585" h="365125">
                <a:moveTo>
                  <a:pt x="472693" y="13716"/>
                </a:moveTo>
                <a:lnTo>
                  <a:pt x="471677" y="16129"/>
                </a:lnTo>
                <a:lnTo>
                  <a:pt x="482570" y="16129"/>
                </a:lnTo>
                <a:lnTo>
                  <a:pt x="482902" y="15932"/>
                </a:lnTo>
                <a:lnTo>
                  <a:pt x="472693" y="14732"/>
                </a:lnTo>
                <a:lnTo>
                  <a:pt x="472693" y="13716"/>
                </a:lnTo>
                <a:close/>
              </a:path>
              <a:path w="489585" h="365125">
                <a:moveTo>
                  <a:pt x="483345" y="15985"/>
                </a:moveTo>
                <a:lnTo>
                  <a:pt x="483211" y="16101"/>
                </a:lnTo>
                <a:lnTo>
                  <a:pt x="483488" y="16001"/>
                </a:lnTo>
                <a:lnTo>
                  <a:pt x="483345" y="15985"/>
                </a:lnTo>
                <a:close/>
              </a:path>
              <a:path w="489585" h="365125">
                <a:moveTo>
                  <a:pt x="484504" y="14986"/>
                </a:moveTo>
                <a:lnTo>
                  <a:pt x="482902" y="15932"/>
                </a:lnTo>
                <a:lnTo>
                  <a:pt x="483345" y="15985"/>
                </a:lnTo>
                <a:lnTo>
                  <a:pt x="484504" y="14986"/>
                </a:lnTo>
                <a:close/>
              </a:path>
              <a:path w="489585" h="365125">
                <a:moveTo>
                  <a:pt x="488664" y="11303"/>
                </a:moveTo>
                <a:lnTo>
                  <a:pt x="472693" y="11303"/>
                </a:lnTo>
                <a:lnTo>
                  <a:pt x="472693" y="14732"/>
                </a:lnTo>
                <a:lnTo>
                  <a:pt x="482902" y="15932"/>
                </a:lnTo>
                <a:lnTo>
                  <a:pt x="484504" y="14986"/>
                </a:lnTo>
                <a:lnTo>
                  <a:pt x="487711" y="14986"/>
                </a:lnTo>
                <a:lnTo>
                  <a:pt x="487806" y="14732"/>
                </a:lnTo>
                <a:lnTo>
                  <a:pt x="488664" y="11303"/>
                </a:lnTo>
                <a:close/>
              </a:path>
              <a:path w="489585" h="365125">
                <a:moveTo>
                  <a:pt x="472693" y="11303"/>
                </a:moveTo>
                <a:lnTo>
                  <a:pt x="471951" y="14829"/>
                </a:lnTo>
                <a:lnTo>
                  <a:pt x="472693" y="13716"/>
                </a:lnTo>
                <a:lnTo>
                  <a:pt x="472693" y="11303"/>
                </a:lnTo>
                <a:close/>
              </a:path>
              <a:path w="489585" h="365125">
                <a:moveTo>
                  <a:pt x="470153" y="3810"/>
                </a:moveTo>
                <a:lnTo>
                  <a:pt x="469730" y="4070"/>
                </a:lnTo>
                <a:lnTo>
                  <a:pt x="468884" y="4825"/>
                </a:lnTo>
                <a:lnTo>
                  <a:pt x="470153" y="3810"/>
                </a:lnTo>
                <a:close/>
              </a:path>
              <a:path w="489585" h="365125">
                <a:moveTo>
                  <a:pt x="480544" y="3810"/>
                </a:moveTo>
                <a:lnTo>
                  <a:pt x="470153" y="3810"/>
                </a:lnTo>
                <a:lnTo>
                  <a:pt x="468884" y="4825"/>
                </a:lnTo>
                <a:lnTo>
                  <a:pt x="482028" y="4825"/>
                </a:lnTo>
                <a:lnTo>
                  <a:pt x="480544" y="3810"/>
                </a:lnTo>
                <a:close/>
              </a:path>
              <a:path w="489585" h="365125">
                <a:moveTo>
                  <a:pt x="474979" y="0"/>
                </a:moveTo>
                <a:lnTo>
                  <a:pt x="472439" y="1650"/>
                </a:lnTo>
                <a:lnTo>
                  <a:pt x="469730" y="4070"/>
                </a:lnTo>
                <a:lnTo>
                  <a:pt x="470153" y="3810"/>
                </a:lnTo>
                <a:lnTo>
                  <a:pt x="480544" y="3810"/>
                </a:lnTo>
                <a:lnTo>
                  <a:pt x="47497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377266" y="1024127"/>
            <a:ext cx="772795" cy="387985"/>
            <a:chOff x="377266" y="1024127"/>
            <a:chExt cx="772795" cy="387985"/>
          </a:xfrm>
        </p:grpSpPr>
        <p:sp>
          <p:nvSpPr>
            <p:cNvPr id="8" name="object 8"/>
            <p:cNvSpPr/>
            <p:nvPr/>
          </p:nvSpPr>
          <p:spPr>
            <a:xfrm>
              <a:off x="536244" y="1024127"/>
              <a:ext cx="155575" cy="387985"/>
            </a:xfrm>
            <a:custGeom>
              <a:avLst/>
              <a:gdLst/>
              <a:ahLst/>
              <a:cxnLst/>
              <a:rect l="l" t="t" r="r" b="b"/>
              <a:pathLst>
                <a:path w="155575" h="387984">
                  <a:moveTo>
                    <a:pt x="41713" y="290830"/>
                  </a:moveTo>
                  <a:lnTo>
                    <a:pt x="23888" y="290830"/>
                  </a:lnTo>
                  <a:lnTo>
                    <a:pt x="23939" y="291084"/>
                  </a:lnTo>
                  <a:lnTo>
                    <a:pt x="33858" y="338582"/>
                  </a:lnTo>
                  <a:lnTo>
                    <a:pt x="53759" y="376427"/>
                  </a:lnTo>
                  <a:lnTo>
                    <a:pt x="83273" y="387476"/>
                  </a:lnTo>
                  <a:lnTo>
                    <a:pt x="84162" y="387604"/>
                  </a:lnTo>
                  <a:lnTo>
                    <a:pt x="95313" y="387350"/>
                  </a:lnTo>
                  <a:lnTo>
                    <a:pt x="96037" y="387350"/>
                  </a:lnTo>
                  <a:lnTo>
                    <a:pt x="108254" y="385952"/>
                  </a:lnTo>
                  <a:lnTo>
                    <a:pt x="122930" y="372491"/>
                  </a:lnTo>
                  <a:lnTo>
                    <a:pt x="101955" y="372491"/>
                  </a:lnTo>
                  <a:lnTo>
                    <a:pt x="103275" y="371221"/>
                  </a:lnTo>
                  <a:lnTo>
                    <a:pt x="94615" y="371221"/>
                  </a:lnTo>
                  <a:lnTo>
                    <a:pt x="95313" y="371094"/>
                  </a:lnTo>
                  <a:lnTo>
                    <a:pt x="85242" y="371094"/>
                  </a:lnTo>
                  <a:lnTo>
                    <a:pt x="84162" y="370967"/>
                  </a:lnTo>
                  <a:lnTo>
                    <a:pt x="84428" y="370967"/>
                  </a:lnTo>
                  <a:lnTo>
                    <a:pt x="79544" y="370205"/>
                  </a:lnTo>
                  <a:lnTo>
                    <a:pt x="78066" y="370205"/>
                  </a:lnTo>
                  <a:lnTo>
                    <a:pt x="76288" y="369697"/>
                  </a:lnTo>
                  <a:lnTo>
                    <a:pt x="76754" y="369697"/>
                  </a:lnTo>
                  <a:lnTo>
                    <a:pt x="72817" y="368173"/>
                  </a:lnTo>
                  <a:lnTo>
                    <a:pt x="72085" y="368173"/>
                  </a:lnTo>
                  <a:lnTo>
                    <a:pt x="70192" y="367157"/>
                  </a:lnTo>
                  <a:lnTo>
                    <a:pt x="70647" y="367157"/>
                  </a:lnTo>
                  <a:lnTo>
                    <a:pt x="66334" y="364109"/>
                  </a:lnTo>
                  <a:lnTo>
                    <a:pt x="66078" y="364109"/>
                  </a:lnTo>
                  <a:lnTo>
                    <a:pt x="64897" y="363093"/>
                  </a:lnTo>
                  <a:lnTo>
                    <a:pt x="65059" y="363093"/>
                  </a:lnTo>
                  <a:lnTo>
                    <a:pt x="62132" y="360172"/>
                  </a:lnTo>
                  <a:lnTo>
                    <a:pt x="61747" y="360172"/>
                  </a:lnTo>
                  <a:lnTo>
                    <a:pt x="60350" y="358394"/>
                  </a:lnTo>
                  <a:lnTo>
                    <a:pt x="60740" y="358394"/>
                  </a:lnTo>
                  <a:lnTo>
                    <a:pt x="57577" y="352806"/>
                  </a:lnTo>
                  <a:lnTo>
                    <a:pt x="57073" y="351917"/>
                  </a:lnTo>
                  <a:lnTo>
                    <a:pt x="53930" y="344297"/>
                  </a:lnTo>
                  <a:lnTo>
                    <a:pt x="53555" y="343408"/>
                  </a:lnTo>
                  <a:lnTo>
                    <a:pt x="50800" y="334010"/>
                  </a:lnTo>
                  <a:lnTo>
                    <a:pt x="47544" y="320675"/>
                  </a:lnTo>
                  <a:lnTo>
                    <a:pt x="44403" y="306070"/>
                  </a:lnTo>
                  <a:lnTo>
                    <a:pt x="41713" y="290830"/>
                  </a:lnTo>
                  <a:close/>
                </a:path>
                <a:path w="155575" h="387984">
                  <a:moveTo>
                    <a:pt x="106870" y="370332"/>
                  </a:moveTo>
                  <a:lnTo>
                    <a:pt x="103980" y="370541"/>
                  </a:lnTo>
                  <a:lnTo>
                    <a:pt x="101955" y="372491"/>
                  </a:lnTo>
                  <a:lnTo>
                    <a:pt x="106870" y="370332"/>
                  </a:lnTo>
                  <a:close/>
                </a:path>
                <a:path w="155575" h="387984">
                  <a:moveTo>
                    <a:pt x="125283" y="370332"/>
                  </a:moveTo>
                  <a:lnTo>
                    <a:pt x="106870" y="370332"/>
                  </a:lnTo>
                  <a:lnTo>
                    <a:pt x="101955" y="372491"/>
                  </a:lnTo>
                  <a:lnTo>
                    <a:pt x="122930" y="372491"/>
                  </a:lnTo>
                  <a:lnTo>
                    <a:pt x="125283" y="370332"/>
                  </a:lnTo>
                  <a:close/>
                </a:path>
                <a:path w="155575" h="387984">
                  <a:moveTo>
                    <a:pt x="103980" y="370541"/>
                  </a:moveTo>
                  <a:lnTo>
                    <a:pt x="94615" y="371221"/>
                  </a:lnTo>
                  <a:lnTo>
                    <a:pt x="103275" y="371221"/>
                  </a:lnTo>
                  <a:lnTo>
                    <a:pt x="103980" y="370541"/>
                  </a:lnTo>
                  <a:close/>
                </a:path>
                <a:path w="155575" h="387984">
                  <a:moveTo>
                    <a:pt x="84162" y="370967"/>
                  </a:moveTo>
                  <a:lnTo>
                    <a:pt x="85242" y="371094"/>
                  </a:lnTo>
                  <a:lnTo>
                    <a:pt x="84449" y="370970"/>
                  </a:lnTo>
                  <a:lnTo>
                    <a:pt x="84162" y="370967"/>
                  </a:lnTo>
                  <a:close/>
                </a:path>
                <a:path w="155575" h="387984">
                  <a:moveTo>
                    <a:pt x="84449" y="370970"/>
                  </a:moveTo>
                  <a:lnTo>
                    <a:pt x="85242" y="371094"/>
                  </a:lnTo>
                  <a:lnTo>
                    <a:pt x="95313" y="371094"/>
                  </a:lnTo>
                  <a:lnTo>
                    <a:pt x="84449" y="370970"/>
                  </a:lnTo>
                  <a:close/>
                </a:path>
                <a:path w="155575" h="387984">
                  <a:moveTo>
                    <a:pt x="84428" y="370967"/>
                  </a:moveTo>
                  <a:lnTo>
                    <a:pt x="84162" y="370967"/>
                  </a:lnTo>
                  <a:lnTo>
                    <a:pt x="84449" y="370970"/>
                  </a:lnTo>
                  <a:close/>
                </a:path>
                <a:path w="155575" h="387984">
                  <a:moveTo>
                    <a:pt x="155232" y="331216"/>
                  </a:moveTo>
                  <a:lnTo>
                    <a:pt x="134239" y="340995"/>
                  </a:lnTo>
                  <a:lnTo>
                    <a:pt x="119824" y="355219"/>
                  </a:lnTo>
                  <a:lnTo>
                    <a:pt x="103980" y="370541"/>
                  </a:lnTo>
                  <a:lnTo>
                    <a:pt x="106870" y="370332"/>
                  </a:lnTo>
                  <a:lnTo>
                    <a:pt x="125283" y="370332"/>
                  </a:lnTo>
                  <a:lnTo>
                    <a:pt x="130683" y="365379"/>
                  </a:lnTo>
                  <a:lnTo>
                    <a:pt x="144437" y="349376"/>
                  </a:lnTo>
                  <a:lnTo>
                    <a:pt x="145110" y="348361"/>
                  </a:lnTo>
                  <a:lnTo>
                    <a:pt x="155232" y="331216"/>
                  </a:lnTo>
                  <a:close/>
                </a:path>
                <a:path w="155575" h="387984">
                  <a:moveTo>
                    <a:pt x="76288" y="369697"/>
                  </a:moveTo>
                  <a:lnTo>
                    <a:pt x="78066" y="370205"/>
                  </a:lnTo>
                  <a:lnTo>
                    <a:pt x="77069" y="369818"/>
                  </a:lnTo>
                  <a:lnTo>
                    <a:pt x="76288" y="369697"/>
                  </a:lnTo>
                  <a:close/>
                </a:path>
                <a:path w="155575" h="387984">
                  <a:moveTo>
                    <a:pt x="77069" y="369818"/>
                  </a:moveTo>
                  <a:lnTo>
                    <a:pt x="78066" y="370205"/>
                  </a:lnTo>
                  <a:lnTo>
                    <a:pt x="79544" y="370205"/>
                  </a:lnTo>
                  <a:lnTo>
                    <a:pt x="77069" y="369818"/>
                  </a:lnTo>
                  <a:close/>
                </a:path>
                <a:path w="155575" h="387984">
                  <a:moveTo>
                    <a:pt x="76754" y="369697"/>
                  </a:moveTo>
                  <a:lnTo>
                    <a:pt x="76288" y="369697"/>
                  </a:lnTo>
                  <a:lnTo>
                    <a:pt x="77069" y="369818"/>
                  </a:lnTo>
                  <a:lnTo>
                    <a:pt x="76754" y="369697"/>
                  </a:lnTo>
                  <a:close/>
                </a:path>
                <a:path w="155575" h="387984">
                  <a:moveTo>
                    <a:pt x="70192" y="367157"/>
                  </a:moveTo>
                  <a:lnTo>
                    <a:pt x="72085" y="368173"/>
                  </a:lnTo>
                  <a:lnTo>
                    <a:pt x="71198" y="367546"/>
                  </a:lnTo>
                  <a:lnTo>
                    <a:pt x="70192" y="367157"/>
                  </a:lnTo>
                  <a:close/>
                </a:path>
                <a:path w="155575" h="387984">
                  <a:moveTo>
                    <a:pt x="71198" y="367546"/>
                  </a:moveTo>
                  <a:lnTo>
                    <a:pt x="72085" y="368173"/>
                  </a:lnTo>
                  <a:lnTo>
                    <a:pt x="72817" y="368173"/>
                  </a:lnTo>
                  <a:lnTo>
                    <a:pt x="71198" y="367546"/>
                  </a:lnTo>
                  <a:close/>
                </a:path>
                <a:path w="155575" h="387984">
                  <a:moveTo>
                    <a:pt x="70647" y="367157"/>
                  </a:moveTo>
                  <a:lnTo>
                    <a:pt x="70192" y="367157"/>
                  </a:lnTo>
                  <a:lnTo>
                    <a:pt x="71198" y="367546"/>
                  </a:lnTo>
                  <a:lnTo>
                    <a:pt x="70647" y="367157"/>
                  </a:lnTo>
                  <a:close/>
                </a:path>
                <a:path w="155575" h="387984">
                  <a:moveTo>
                    <a:pt x="64897" y="363093"/>
                  </a:moveTo>
                  <a:lnTo>
                    <a:pt x="66078" y="364109"/>
                  </a:lnTo>
                  <a:lnTo>
                    <a:pt x="65455" y="363487"/>
                  </a:lnTo>
                  <a:lnTo>
                    <a:pt x="64897" y="363093"/>
                  </a:lnTo>
                  <a:close/>
                </a:path>
                <a:path w="155575" h="387984">
                  <a:moveTo>
                    <a:pt x="65455" y="363487"/>
                  </a:moveTo>
                  <a:lnTo>
                    <a:pt x="66078" y="364109"/>
                  </a:lnTo>
                  <a:lnTo>
                    <a:pt x="66334" y="364109"/>
                  </a:lnTo>
                  <a:lnTo>
                    <a:pt x="65455" y="363487"/>
                  </a:lnTo>
                  <a:close/>
                </a:path>
                <a:path w="155575" h="387984">
                  <a:moveTo>
                    <a:pt x="65059" y="363093"/>
                  </a:moveTo>
                  <a:lnTo>
                    <a:pt x="64897" y="363093"/>
                  </a:lnTo>
                  <a:lnTo>
                    <a:pt x="65455" y="363487"/>
                  </a:lnTo>
                  <a:lnTo>
                    <a:pt x="65059" y="363093"/>
                  </a:lnTo>
                  <a:close/>
                </a:path>
                <a:path w="155575" h="387984">
                  <a:moveTo>
                    <a:pt x="60350" y="358394"/>
                  </a:moveTo>
                  <a:lnTo>
                    <a:pt x="61747" y="360172"/>
                  </a:lnTo>
                  <a:lnTo>
                    <a:pt x="61247" y="359289"/>
                  </a:lnTo>
                  <a:lnTo>
                    <a:pt x="60350" y="358394"/>
                  </a:lnTo>
                  <a:close/>
                </a:path>
                <a:path w="155575" h="387984">
                  <a:moveTo>
                    <a:pt x="61247" y="359289"/>
                  </a:moveTo>
                  <a:lnTo>
                    <a:pt x="61747" y="360172"/>
                  </a:lnTo>
                  <a:lnTo>
                    <a:pt x="62132" y="360172"/>
                  </a:lnTo>
                  <a:lnTo>
                    <a:pt x="61247" y="359289"/>
                  </a:lnTo>
                  <a:close/>
                </a:path>
                <a:path w="155575" h="387984">
                  <a:moveTo>
                    <a:pt x="60740" y="358394"/>
                  </a:moveTo>
                  <a:lnTo>
                    <a:pt x="60350" y="358394"/>
                  </a:lnTo>
                  <a:lnTo>
                    <a:pt x="61247" y="359289"/>
                  </a:lnTo>
                  <a:lnTo>
                    <a:pt x="60740" y="358394"/>
                  </a:lnTo>
                  <a:close/>
                </a:path>
                <a:path w="155575" h="387984">
                  <a:moveTo>
                    <a:pt x="57073" y="351917"/>
                  </a:moveTo>
                  <a:lnTo>
                    <a:pt x="57518" y="352806"/>
                  </a:lnTo>
                  <a:lnTo>
                    <a:pt x="57346" y="352399"/>
                  </a:lnTo>
                  <a:lnTo>
                    <a:pt x="57073" y="351917"/>
                  </a:lnTo>
                  <a:close/>
                </a:path>
                <a:path w="155575" h="387984">
                  <a:moveTo>
                    <a:pt x="57346" y="352399"/>
                  </a:moveTo>
                  <a:lnTo>
                    <a:pt x="57518" y="352806"/>
                  </a:lnTo>
                  <a:lnTo>
                    <a:pt x="57346" y="352399"/>
                  </a:lnTo>
                  <a:close/>
                </a:path>
                <a:path w="155575" h="387984">
                  <a:moveTo>
                    <a:pt x="57143" y="351917"/>
                  </a:moveTo>
                  <a:lnTo>
                    <a:pt x="57346" y="352399"/>
                  </a:lnTo>
                  <a:lnTo>
                    <a:pt x="57143" y="351917"/>
                  </a:lnTo>
                  <a:close/>
                </a:path>
                <a:path w="155575" h="387984">
                  <a:moveTo>
                    <a:pt x="53555" y="343408"/>
                  </a:moveTo>
                  <a:lnTo>
                    <a:pt x="53886" y="344297"/>
                  </a:lnTo>
                  <a:lnTo>
                    <a:pt x="53776" y="343930"/>
                  </a:lnTo>
                  <a:lnTo>
                    <a:pt x="53555" y="343408"/>
                  </a:lnTo>
                  <a:close/>
                </a:path>
                <a:path w="155575" h="387984">
                  <a:moveTo>
                    <a:pt x="53776" y="343930"/>
                  </a:moveTo>
                  <a:lnTo>
                    <a:pt x="53886" y="344297"/>
                  </a:lnTo>
                  <a:lnTo>
                    <a:pt x="53776" y="343930"/>
                  </a:lnTo>
                  <a:close/>
                </a:path>
                <a:path w="155575" h="387984">
                  <a:moveTo>
                    <a:pt x="53619" y="343408"/>
                  </a:moveTo>
                  <a:lnTo>
                    <a:pt x="53776" y="343930"/>
                  </a:lnTo>
                  <a:lnTo>
                    <a:pt x="53619" y="343408"/>
                  </a:lnTo>
                  <a:close/>
                </a:path>
                <a:path w="155575" h="387984">
                  <a:moveTo>
                    <a:pt x="134823" y="340360"/>
                  </a:moveTo>
                  <a:lnTo>
                    <a:pt x="134182" y="340995"/>
                  </a:lnTo>
                  <a:lnTo>
                    <a:pt x="134823" y="340360"/>
                  </a:lnTo>
                  <a:close/>
                </a:path>
                <a:path w="155575" h="387984">
                  <a:moveTo>
                    <a:pt x="50647" y="333501"/>
                  </a:moveTo>
                  <a:lnTo>
                    <a:pt x="50761" y="334010"/>
                  </a:lnTo>
                  <a:lnTo>
                    <a:pt x="50647" y="333501"/>
                  </a:lnTo>
                  <a:close/>
                </a:path>
                <a:path w="155575" h="387984">
                  <a:moveTo>
                    <a:pt x="47544" y="320675"/>
                  </a:moveTo>
                  <a:lnTo>
                    <a:pt x="47599" y="320929"/>
                  </a:lnTo>
                  <a:lnTo>
                    <a:pt x="47544" y="320675"/>
                  </a:lnTo>
                  <a:close/>
                </a:path>
                <a:path w="155575" h="387984">
                  <a:moveTo>
                    <a:pt x="44366" y="305816"/>
                  </a:moveTo>
                  <a:lnTo>
                    <a:pt x="44411" y="306070"/>
                  </a:lnTo>
                  <a:lnTo>
                    <a:pt x="44366" y="305816"/>
                  </a:lnTo>
                  <a:close/>
                </a:path>
                <a:path w="155575" h="387984">
                  <a:moveTo>
                    <a:pt x="23897" y="290882"/>
                  </a:moveTo>
                  <a:lnTo>
                    <a:pt x="23933" y="291084"/>
                  </a:lnTo>
                  <a:lnTo>
                    <a:pt x="23897" y="290882"/>
                  </a:lnTo>
                  <a:close/>
                </a:path>
                <a:path w="155575" h="387984">
                  <a:moveTo>
                    <a:pt x="34366" y="249427"/>
                  </a:moveTo>
                  <a:lnTo>
                    <a:pt x="16662" y="249427"/>
                  </a:lnTo>
                  <a:lnTo>
                    <a:pt x="19900" y="271399"/>
                  </a:lnTo>
                  <a:lnTo>
                    <a:pt x="19989" y="271907"/>
                  </a:lnTo>
                  <a:lnTo>
                    <a:pt x="23897" y="290882"/>
                  </a:lnTo>
                  <a:lnTo>
                    <a:pt x="41713" y="290830"/>
                  </a:lnTo>
                  <a:lnTo>
                    <a:pt x="41173" y="287782"/>
                  </a:lnTo>
                  <a:lnTo>
                    <a:pt x="41122" y="287400"/>
                  </a:lnTo>
                  <a:lnTo>
                    <a:pt x="37253" y="268859"/>
                  </a:lnTo>
                  <a:lnTo>
                    <a:pt x="34366" y="249427"/>
                  </a:lnTo>
                  <a:close/>
                </a:path>
                <a:path w="155575" h="387984">
                  <a:moveTo>
                    <a:pt x="37194" y="268578"/>
                  </a:moveTo>
                  <a:lnTo>
                    <a:pt x="37236" y="268859"/>
                  </a:lnTo>
                  <a:lnTo>
                    <a:pt x="37194" y="268578"/>
                  </a:lnTo>
                  <a:close/>
                </a:path>
                <a:path w="155575" h="387984">
                  <a:moveTo>
                    <a:pt x="37161" y="268350"/>
                  </a:moveTo>
                  <a:lnTo>
                    <a:pt x="37194" y="268578"/>
                  </a:lnTo>
                  <a:lnTo>
                    <a:pt x="37161" y="268350"/>
                  </a:lnTo>
                  <a:close/>
                </a:path>
                <a:path w="155575" h="387984">
                  <a:moveTo>
                    <a:pt x="22313" y="72136"/>
                  </a:moveTo>
                  <a:lnTo>
                    <a:pt x="5308" y="72136"/>
                  </a:lnTo>
                  <a:lnTo>
                    <a:pt x="5219" y="122300"/>
                  </a:lnTo>
                  <a:lnTo>
                    <a:pt x="6654" y="148209"/>
                  </a:lnTo>
                  <a:lnTo>
                    <a:pt x="8013" y="175133"/>
                  </a:lnTo>
                  <a:lnTo>
                    <a:pt x="10185" y="201168"/>
                  </a:lnTo>
                  <a:lnTo>
                    <a:pt x="12776" y="225806"/>
                  </a:lnTo>
                  <a:lnTo>
                    <a:pt x="16687" y="249682"/>
                  </a:lnTo>
                  <a:lnTo>
                    <a:pt x="16662" y="249427"/>
                  </a:lnTo>
                  <a:lnTo>
                    <a:pt x="34366" y="249427"/>
                  </a:lnTo>
                  <a:lnTo>
                    <a:pt x="33972" y="246761"/>
                  </a:lnTo>
                  <a:lnTo>
                    <a:pt x="30045" y="223520"/>
                  </a:lnTo>
                  <a:lnTo>
                    <a:pt x="27512" y="199389"/>
                  </a:lnTo>
                  <a:lnTo>
                    <a:pt x="25379" y="173736"/>
                  </a:lnTo>
                  <a:lnTo>
                    <a:pt x="23850" y="147320"/>
                  </a:lnTo>
                  <a:lnTo>
                    <a:pt x="22415" y="121793"/>
                  </a:lnTo>
                  <a:lnTo>
                    <a:pt x="22313" y="72136"/>
                  </a:lnTo>
                  <a:close/>
                </a:path>
                <a:path w="155575" h="387984">
                  <a:moveTo>
                    <a:pt x="30019" y="223369"/>
                  </a:moveTo>
                  <a:lnTo>
                    <a:pt x="30035" y="223520"/>
                  </a:lnTo>
                  <a:lnTo>
                    <a:pt x="30019" y="223369"/>
                  </a:lnTo>
                  <a:close/>
                </a:path>
                <a:path w="155575" h="387984">
                  <a:moveTo>
                    <a:pt x="29982" y="223012"/>
                  </a:moveTo>
                  <a:lnTo>
                    <a:pt x="30019" y="223369"/>
                  </a:lnTo>
                  <a:lnTo>
                    <a:pt x="29982" y="223012"/>
                  </a:lnTo>
                  <a:close/>
                </a:path>
                <a:path w="155575" h="387984">
                  <a:moveTo>
                    <a:pt x="27528" y="199587"/>
                  </a:moveTo>
                  <a:close/>
                </a:path>
                <a:path w="155575" h="387984">
                  <a:moveTo>
                    <a:pt x="27512" y="199389"/>
                  </a:moveTo>
                  <a:lnTo>
                    <a:pt x="27528" y="199587"/>
                  </a:lnTo>
                  <a:lnTo>
                    <a:pt x="27512" y="199389"/>
                  </a:lnTo>
                  <a:close/>
                </a:path>
                <a:path w="155575" h="387984">
                  <a:moveTo>
                    <a:pt x="25379" y="173736"/>
                  </a:moveTo>
                  <a:close/>
                </a:path>
                <a:path w="155575" h="387984">
                  <a:moveTo>
                    <a:pt x="22415" y="121635"/>
                  </a:moveTo>
                  <a:lnTo>
                    <a:pt x="22415" y="121793"/>
                  </a:lnTo>
                  <a:lnTo>
                    <a:pt x="22415" y="121635"/>
                  </a:lnTo>
                  <a:close/>
                </a:path>
                <a:path w="155575" h="387984">
                  <a:moveTo>
                    <a:pt x="22414" y="121412"/>
                  </a:moveTo>
                  <a:lnTo>
                    <a:pt x="22415" y="121635"/>
                  </a:lnTo>
                  <a:lnTo>
                    <a:pt x="22414" y="121412"/>
                  </a:lnTo>
                  <a:close/>
                </a:path>
                <a:path w="155575" h="387984">
                  <a:moveTo>
                    <a:pt x="20783" y="33909"/>
                  </a:moveTo>
                  <a:lnTo>
                    <a:pt x="3975" y="33909"/>
                  </a:lnTo>
                  <a:lnTo>
                    <a:pt x="3987" y="34162"/>
                  </a:lnTo>
                  <a:lnTo>
                    <a:pt x="4597" y="50546"/>
                  </a:lnTo>
                  <a:lnTo>
                    <a:pt x="5307" y="72371"/>
                  </a:lnTo>
                  <a:lnTo>
                    <a:pt x="5308" y="72136"/>
                  </a:lnTo>
                  <a:lnTo>
                    <a:pt x="22313" y="72136"/>
                  </a:lnTo>
                  <a:lnTo>
                    <a:pt x="21590" y="49911"/>
                  </a:lnTo>
                  <a:lnTo>
                    <a:pt x="20783" y="33909"/>
                  </a:lnTo>
                  <a:close/>
                </a:path>
                <a:path w="155575" h="387984">
                  <a:moveTo>
                    <a:pt x="3978" y="34004"/>
                  </a:moveTo>
                  <a:lnTo>
                    <a:pt x="3984" y="34162"/>
                  </a:lnTo>
                  <a:lnTo>
                    <a:pt x="3978" y="34004"/>
                  </a:lnTo>
                  <a:close/>
                </a:path>
                <a:path w="155575" h="387984">
                  <a:moveTo>
                    <a:pt x="2641" y="13807"/>
                  </a:moveTo>
                  <a:lnTo>
                    <a:pt x="3276" y="21717"/>
                  </a:lnTo>
                  <a:lnTo>
                    <a:pt x="3978" y="34004"/>
                  </a:lnTo>
                  <a:lnTo>
                    <a:pt x="20783" y="33909"/>
                  </a:lnTo>
                  <a:lnTo>
                    <a:pt x="20027" y="20447"/>
                  </a:lnTo>
                  <a:lnTo>
                    <a:pt x="19777" y="17272"/>
                  </a:lnTo>
                  <a:lnTo>
                    <a:pt x="15240" y="17272"/>
                  </a:lnTo>
                  <a:lnTo>
                    <a:pt x="13854" y="16891"/>
                  </a:lnTo>
                  <a:lnTo>
                    <a:pt x="11950" y="16891"/>
                  </a:lnTo>
                  <a:lnTo>
                    <a:pt x="5753" y="15748"/>
                  </a:lnTo>
                  <a:lnTo>
                    <a:pt x="7315" y="15092"/>
                  </a:lnTo>
                  <a:lnTo>
                    <a:pt x="2641" y="13807"/>
                  </a:lnTo>
                  <a:close/>
                </a:path>
                <a:path w="155575" h="387984">
                  <a:moveTo>
                    <a:pt x="3263" y="21589"/>
                  </a:moveTo>
                  <a:lnTo>
                    <a:pt x="3271" y="21717"/>
                  </a:lnTo>
                  <a:lnTo>
                    <a:pt x="3263" y="21589"/>
                  </a:lnTo>
                  <a:close/>
                </a:path>
                <a:path w="155575" h="387984">
                  <a:moveTo>
                    <a:pt x="17259" y="10922"/>
                  </a:moveTo>
                  <a:lnTo>
                    <a:pt x="7874" y="14858"/>
                  </a:lnTo>
                  <a:lnTo>
                    <a:pt x="9609" y="15723"/>
                  </a:lnTo>
                  <a:lnTo>
                    <a:pt x="15240" y="17272"/>
                  </a:lnTo>
                  <a:lnTo>
                    <a:pt x="17259" y="10922"/>
                  </a:lnTo>
                  <a:close/>
                </a:path>
                <a:path w="155575" h="387984">
                  <a:moveTo>
                    <a:pt x="19350" y="10922"/>
                  </a:moveTo>
                  <a:lnTo>
                    <a:pt x="17259" y="10922"/>
                  </a:lnTo>
                  <a:lnTo>
                    <a:pt x="15240" y="17272"/>
                  </a:lnTo>
                  <a:lnTo>
                    <a:pt x="19777" y="17272"/>
                  </a:lnTo>
                  <a:lnTo>
                    <a:pt x="19416" y="12700"/>
                  </a:lnTo>
                  <a:lnTo>
                    <a:pt x="19342" y="12192"/>
                  </a:lnTo>
                  <a:lnTo>
                    <a:pt x="19350" y="10922"/>
                  </a:lnTo>
                  <a:close/>
                </a:path>
                <a:path w="155575" h="387984">
                  <a:moveTo>
                    <a:pt x="7315" y="15092"/>
                  </a:moveTo>
                  <a:lnTo>
                    <a:pt x="5753" y="15748"/>
                  </a:lnTo>
                  <a:lnTo>
                    <a:pt x="11950" y="16891"/>
                  </a:lnTo>
                  <a:lnTo>
                    <a:pt x="9609" y="15723"/>
                  </a:lnTo>
                  <a:lnTo>
                    <a:pt x="7315" y="15092"/>
                  </a:lnTo>
                  <a:close/>
                </a:path>
                <a:path w="155575" h="387984">
                  <a:moveTo>
                    <a:pt x="9609" y="15723"/>
                  </a:moveTo>
                  <a:lnTo>
                    <a:pt x="11950" y="16891"/>
                  </a:lnTo>
                  <a:lnTo>
                    <a:pt x="13854" y="16891"/>
                  </a:lnTo>
                  <a:lnTo>
                    <a:pt x="9609" y="15723"/>
                  </a:lnTo>
                  <a:close/>
                </a:path>
                <a:path w="155575" h="387984">
                  <a:moveTo>
                    <a:pt x="7874" y="14858"/>
                  </a:moveTo>
                  <a:lnTo>
                    <a:pt x="7315" y="15092"/>
                  </a:lnTo>
                  <a:lnTo>
                    <a:pt x="9609" y="15723"/>
                  </a:lnTo>
                  <a:lnTo>
                    <a:pt x="7874" y="14858"/>
                  </a:lnTo>
                  <a:close/>
                </a:path>
                <a:path w="155575" h="387984">
                  <a:moveTo>
                    <a:pt x="2527" y="12192"/>
                  </a:moveTo>
                  <a:lnTo>
                    <a:pt x="2641" y="13807"/>
                  </a:lnTo>
                  <a:lnTo>
                    <a:pt x="7315" y="15092"/>
                  </a:lnTo>
                  <a:lnTo>
                    <a:pt x="7874" y="14858"/>
                  </a:lnTo>
                  <a:lnTo>
                    <a:pt x="2527" y="12192"/>
                  </a:lnTo>
                  <a:close/>
                </a:path>
                <a:path w="155575" h="387984">
                  <a:moveTo>
                    <a:pt x="14231" y="12192"/>
                  </a:moveTo>
                  <a:lnTo>
                    <a:pt x="2527" y="12192"/>
                  </a:lnTo>
                  <a:lnTo>
                    <a:pt x="7874" y="14858"/>
                  </a:lnTo>
                  <a:lnTo>
                    <a:pt x="14231" y="12192"/>
                  </a:lnTo>
                  <a:close/>
                </a:path>
                <a:path w="155575" h="387984">
                  <a:moveTo>
                    <a:pt x="11239" y="0"/>
                  </a:moveTo>
                  <a:lnTo>
                    <a:pt x="5219" y="1524"/>
                  </a:lnTo>
                  <a:lnTo>
                    <a:pt x="0" y="13081"/>
                  </a:lnTo>
                  <a:lnTo>
                    <a:pt x="2641" y="13807"/>
                  </a:lnTo>
                  <a:lnTo>
                    <a:pt x="2527" y="12192"/>
                  </a:lnTo>
                  <a:lnTo>
                    <a:pt x="14231" y="12192"/>
                  </a:lnTo>
                  <a:lnTo>
                    <a:pt x="17259" y="10922"/>
                  </a:lnTo>
                  <a:lnTo>
                    <a:pt x="19350" y="10922"/>
                  </a:lnTo>
                  <a:lnTo>
                    <a:pt x="19367" y="8509"/>
                  </a:lnTo>
                  <a:lnTo>
                    <a:pt x="11239" y="0"/>
                  </a:lnTo>
                  <a:close/>
                </a:path>
                <a:path w="155575" h="387984">
                  <a:moveTo>
                    <a:pt x="19344" y="11787"/>
                  </a:moveTo>
                  <a:lnTo>
                    <a:pt x="19342" y="12192"/>
                  </a:lnTo>
                  <a:lnTo>
                    <a:pt x="19344" y="11787"/>
                  </a:lnTo>
                  <a:close/>
                </a:path>
                <a:path w="155575" h="387984">
                  <a:moveTo>
                    <a:pt x="19347" y="11430"/>
                  </a:moveTo>
                  <a:lnTo>
                    <a:pt x="19344" y="11787"/>
                  </a:lnTo>
                  <a:lnTo>
                    <a:pt x="19347" y="1143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7266" y="1218183"/>
              <a:ext cx="207022" cy="762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88301" y="1107566"/>
              <a:ext cx="50800" cy="242570"/>
            </a:xfrm>
            <a:custGeom>
              <a:avLst/>
              <a:gdLst/>
              <a:ahLst/>
              <a:cxnLst/>
              <a:rect l="l" t="t" r="r" b="b"/>
              <a:pathLst>
                <a:path w="50800" h="242569">
                  <a:moveTo>
                    <a:pt x="31826" y="119253"/>
                  </a:moveTo>
                  <a:lnTo>
                    <a:pt x="15646" y="118173"/>
                  </a:lnTo>
                  <a:lnTo>
                    <a:pt x="15646" y="131445"/>
                  </a:lnTo>
                  <a:lnTo>
                    <a:pt x="15570" y="132486"/>
                  </a:lnTo>
                  <a:lnTo>
                    <a:pt x="15646" y="131445"/>
                  </a:lnTo>
                  <a:lnTo>
                    <a:pt x="15646" y="118173"/>
                  </a:lnTo>
                  <a:lnTo>
                    <a:pt x="15405" y="118160"/>
                  </a:lnTo>
                  <a:lnTo>
                    <a:pt x="15405" y="132499"/>
                  </a:lnTo>
                  <a:lnTo>
                    <a:pt x="15392" y="132956"/>
                  </a:lnTo>
                  <a:lnTo>
                    <a:pt x="15405" y="132499"/>
                  </a:lnTo>
                  <a:lnTo>
                    <a:pt x="15405" y="118160"/>
                  </a:lnTo>
                  <a:lnTo>
                    <a:pt x="0" y="189738"/>
                  </a:lnTo>
                  <a:lnTo>
                    <a:pt x="723" y="201930"/>
                  </a:lnTo>
                  <a:lnTo>
                    <a:pt x="965" y="203454"/>
                  </a:lnTo>
                  <a:lnTo>
                    <a:pt x="3848" y="214249"/>
                  </a:lnTo>
                  <a:lnTo>
                    <a:pt x="4000" y="214757"/>
                  </a:lnTo>
                  <a:lnTo>
                    <a:pt x="7213" y="224155"/>
                  </a:lnTo>
                  <a:lnTo>
                    <a:pt x="10274" y="232791"/>
                  </a:lnTo>
                  <a:lnTo>
                    <a:pt x="12534" y="238252"/>
                  </a:lnTo>
                  <a:lnTo>
                    <a:pt x="14325" y="242443"/>
                  </a:lnTo>
                  <a:lnTo>
                    <a:pt x="21259" y="234315"/>
                  </a:lnTo>
                  <a:lnTo>
                    <a:pt x="21602" y="233934"/>
                  </a:lnTo>
                  <a:lnTo>
                    <a:pt x="26733" y="233553"/>
                  </a:lnTo>
                  <a:lnTo>
                    <a:pt x="26428" y="232664"/>
                  </a:lnTo>
                  <a:lnTo>
                    <a:pt x="26225" y="232156"/>
                  </a:lnTo>
                  <a:lnTo>
                    <a:pt x="24422" y="227457"/>
                  </a:lnTo>
                  <a:lnTo>
                    <a:pt x="24333" y="227203"/>
                  </a:lnTo>
                  <a:lnTo>
                    <a:pt x="18415" y="210185"/>
                  </a:lnTo>
                  <a:lnTo>
                    <a:pt x="18326" y="209804"/>
                  </a:lnTo>
                  <a:lnTo>
                    <a:pt x="15989" y="201041"/>
                  </a:lnTo>
                  <a:lnTo>
                    <a:pt x="15773" y="200253"/>
                  </a:lnTo>
                  <a:lnTo>
                    <a:pt x="15722" y="199517"/>
                  </a:lnTo>
                  <a:lnTo>
                    <a:pt x="15113" y="189230"/>
                  </a:lnTo>
                  <a:lnTo>
                    <a:pt x="15024" y="140462"/>
                  </a:lnTo>
                  <a:lnTo>
                    <a:pt x="15036" y="140284"/>
                  </a:lnTo>
                  <a:lnTo>
                    <a:pt x="15049" y="139954"/>
                  </a:lnTo>
                  <a:lnTo>
                    <a:pt x="15494" y="133477"/>
                  </a:lnTo>
                  <a:lnTo>
                    <a:pt x="15532" y="132969"/>
                  </a:lnTo>
                  <a:lnTo>
                    <a:pt x="30810" y="133985"/>
                  </a:lnTo>
                  <a:lnTo>
                    <a:pt x="31229" y="127762"/>
                  </a:lnTo>
                  <a:lnTo>
                    <a:pt x="31826" y="119253"/>
                  </a:lnTo>
                  <a:close/>
                </a:path>
                <a:path w="50800" h="242569">
                  <a:moveTo>
                    <a:pt x="50330" y="3048"/>
                  </a:moveTo>
                  <a:lnTo>
                    <a:pt x="47294" y="0"/>
                  </a:lnTo>
                  <a:lnTo>
                    <a:pt x="39814" y="0"/>
                  </a:lnTo>
                  <a:lnTo>
                    <a:pt x="36779" y="3048"/>
                  </a:lnTo>
                  <a:lnTo>
                    <a:pt x="36779" y="10414"/>
                  </a:lnTo>
                  <a:lnTo>
                    <a:pt x="39814" y="13462"/>
                  </a:lnTo>
                  <a:lnTo>
                    <a:pt x="47294" y="13462"/>
                  </a:lnTo>
                  <a:lnTo>
                    <a:pt x="50330" y="10414"/>
                  </a:lnTo>
                  <a:lnTo>
                    <a:pt x="50330" y="6731"/>
                  </a:lnTo>
                  <a:lnTo>
                    <a:pt x="50330" y="304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0310" y="1177924"/>
              <a:ext cx="389394" cy="177800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1319275" y="1034033"/>
            <a:ext cx="984250" cy="413384"/>
            <a:chOff x="1319275" y="1034033"/>
            <a:chExt cx="984250" cy="413384"/>
          </a:xfrm>
        </p:grpSpPr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9275" y="1034033"/>
              <a:ext cx="451993" cy="27762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14575" y="1079118"/>
              <a:ext cx="488442" cy="368300"/>
            </a:xfrm>
            <a:prstGeom prst="rect">
              <a:avLst/>
            </a:prstGeom>
          </p:spPr>
        </p:pic>
      </p:grpSp>
      <p:sp>
        <p:nvSpPr>
          <p:cNvPr id="15" name="object 15"/>
          <p:cNvSpPr/>
          <p:nvPr/>
        </p:nvSpPr>
        <p:spPr>
          <a:xfrm>
            <a:off x="2451531" y="1071625"/>
            <a:ext cx="306705" cy="287020"/>
          </a:xfrm>
          <a:custGeom>
            <a:avLst/>
            <a:gdLst/>
            <a:ahLst/>
            <a:cxnLst/>
            <a:rect l="l" t="t" r="r" b="b"/>
            <a:pathLst>
              <a:path w="306705" h="287019">
                <a:moveTo>
                  <a:pt x="108915" y="140081"/>
                </a:moveTo>
                <a:lnTo>
                  <a:pt x="108877" y="139954"/>
                </a:lnTo>
                <a:lnTo>
                  <a:pt x="108851" y="139827"/>
                </a:lnTo>
                <a:lnTo>
                  <a:pt x="108623" y="138938"/>
                </a:lnTo>
                <a:lnTo>
                  <a:pt x="107962" y="136271"/>
                </a:lnTo>
                <a:lnTo>
                  <a:pt x="107619" y="134874"/>
                </a:lnTo>
                <a:lnTo>
                  <a:pt x="107530" y="134493"/>
                </a:lnTo>
                <a:lnTo>
                  <a:pt x="107124" y="132842"/>
                </a:lnTo>
                <a:lnTo>
                  <a:pt x="106489" y="130263"/>
                </a:lnTo>
                <a:lnTo>
                  <a:pt x="108178" y="130784"/>
                </a:lnTo>
                <a:lnTo>
                  <a:pt x="108661" y="131191"/>
                </a:lnTo>
                <a:lnTo>
                  <a:pt x="108280" y="130810"/>
                </a:lnTo>
                <a:lnTo>
                  <a:pt x="108153" y="130683"/>
                </a:lnTo>
                <a:lnTo>
                  <a:pt x="107797" y="130429"/>
                </a:lnTo>
                <a:lnTo>
                  <a:pt x="106934" y="129794"/>
                </a:lnTo>
                <a:lnTo>
                  <a:pt x="106413" y="129413"/>
                </a:lnTo>
                <a:lnTo>
                  <a:pt x="106248" y="129286"/>
                </a:lnTo>
                <a:lnTo>
                  <a:pt x="105613" y="129032"/>
                </a:lnTo>
                <a:lnTo>
                  <a:pt x="105232" y="128905"/>
                </a:lnTo>
                <a:lnTo>
                  <a:pt x="104368" y="128574"/>
                </a:lnTo>
                <a:lnTo>
                  <a:pt x="103581" y="127889"/>
                </a:lnTo>
                <a:lnTo>
                  <a:pt x="102438" y="127127"/>
                </a:lnTo>
                <a:lnTo>
                  <a:pt x="99898" y="125730"/>
                </a:lnTo>
                <a:lnTo>
                  <a:pt x="99263" y="125349"/>
                </a:lnTo>
                <a:lnTo>
                  <a:pt x="95961" y="123952"/>
                </a:lnTo>
                <a:lnTo>
                  <a:pt x="95453" y="123698"/>
                </a:lnTo>
                <a:lnTo>
                  <a:pt x="91897" y="122428"/>
                </a:lnTo>
                <a:lnTo>
                  <a:pt x="91262" y="122174"/>
                </a:lnTo>
                <a:lnTo>
                  <a:pt x="85420" y="120650"/>
                </a:lnTo>
                <a:lnTo>
                  <a:pt x="84480" y="120497"/>
                </a:lnTo>
                <a:lnTo>
                  <a:pt x="89014" y="119507"/>
                </a:lnTo>
                <a:lnTo>
                  <a:pt x="89611" y="119380"/>
                </a:lnTo>
                <a:lnTo>
                  <a:pt x="90766" y="119126"/>
                </a:lnTo>
                <a:lnTo>
                  <a:pt x="13919" y="119126"/>
                </a:lnTo>
                <a:lnTo>
                  <a:pt x="5791" y="119126"/>
                </a:lnTo>
                <a:lnTo>
                  <a:pt x="0" y="119126"/>
                </a:lnTo>
                <a:lnTo>
                  <a:pt x="3251" y="132588"/>
                </a:lnTo>
                <a:lnTo>
                  <a:pt x="1346" y="133096"/>
                </a:lnTo>
                <a:lnTo>
                  <a:pt x="4521" y="132842"/>
                </a:lnTo>
                <a:lnTo>
                  <a:pt x="5676" y="132803"/>
                </a:lnTo>
                <a:lnTo>
                  <a:pt x="5791" y="133223"/>
                </a:lnTo>
                <a:lnTo>
                  <a:pt x="14935" y="133223"/>
                </a:lnTo>
                <a:lnTo>
                  <a:pt x="22542" y="132588"/>
                </a:lnTo>
                <a:lnTo>
                  <a:pt x="34620" y="132588"/>
                </a:lnTo>
                <a:lnTo>
                  <a:pt x="45669" y="132715"/>
                </a:lnTo>
                <a:lnTo>
                  <a:pt x="67259" y="132969"/>
                </a:lnTo>
                <a:lnTo>
                  <a:pt x="66751" y="132842"/>
                </a:lnTo>
                <a:lnTo>
                  <a:pt x="75387" y="133731"/>
                </a:lnTo>
                <a:lnTo>
                  <a:pt x="75006" y="133731"/>
                </a:lnTo>
                <a:lnTo>
                  <a:pt x="81927" y="134797"/>
                </a:lnTo>
                <a:lnTo>
                  <a:pt x="86817" y="136525"/>
                </a:lnTo>
                <a:lnTo>
                  <a:pt x="86309" y="136271"/>
                </a:lnTo>
                <a:lnTo>
                  <a:pt x="89865" y="137795"/>
                </a:lnTo>
                <a:lnTo>
                  <a:pt x="93040" y="139319"/>
                </a:lnTo>
                <a:lnTo>
                  <a:pt x="92405" y="138938"/>
                </a:lnTo>
                <a:lnTo>
                  <a:pt x="94132" y="139903"/>
                </a:lnTo>
                <a:lnTo>
                  <a:pt x="94945" y="140335"/>
                </a:lnTo>
                <a:lnTo>
                  <a:pt x="94132" y="139903"/>
                </a:lnTo>
                <a:lnTo>
                  <a:pt x="95834" y="141224"/>
                </a:lnTo>
                <a:lnTo>
                  <a:pt x="99517" y="142748"/>
                </a:lnTo>
                <a:lnTo>
                  <a:pt x="101041" y="142875"/>
                </a:lnTo>
                <a:lnTo>
                  <a:pt x="104597" y="142494"/>
                </a:lnTo>
                <a:lnTo>
                  <a:pt x="105232" y="142240"/>
                </a:lnTo>
                <a:lnTo>
                  <a:pt x="105613" y="141986"/>
                </a:lnTo>
                <a:lnTo>
                  <a:pt x="106248" y="141732"/>
                </a:lnTo>
                <a:lnTo>
                  <a:pt x="107759" y="140728"/>
                </a:lnTo>
                <a:lnTo>
                  <a:pt x="108153" y="140462"/>
                </a:lnTo>
                <a:lnTo>
                  <a:pt x="107975" y="140563"/>
                </a:lnTo>
                <a:lnTo>
                  <a:pt x="108165" y="140411"/>
                </a:lnTo>
                <a:lnTo>
                  <a:pt x="108026" y="140525"/>
                </a:lnTo>
                <a:lnTo>
                  <a:pt x="108153" y="140462"/>
                </a:lnTo>
                <a:lnTo>
                  <a:pt x="108280" y="140335"/>
                </a:lnTo>
                <a:lnTo>
                  <a:pt x="108153" y="140462"/>
                </a:lnTo>
                <a:lnTo>
                  <a:pt x="108915" y="140081"/>
                </a:lnTo>
                <a:close/>
              </a:path>
              <a:path w="306705" h="287019">
                <a:moveTo>
                  <a:pt x="160858" y="257683"/>
                </a:moveTo>
                <a:lnTo>
                  <a:pt x="160731" y="257175"/>
                </a:lnTo>
                <a:lnTo>
                  <a:pt x="160731" y="257683"/>
                </a:lnTo>
                <a:lnTo>
                  <a:pt x="160858" y="257683"/>
                </a:lnTo>
                <a:close/>
              </a:path>
              <a:path w="306705" h="287019">
                <a:moveTo>
                  <a:pt x="306527" y="71882"/>
                </a:moveTo>
                <a:lnTo>
                  <a:pt x="298335" y="66725"/>
                </a:lnTo>
                <a:lnTo>
                  <a:pt x="295605" y="60452"/>
                </a:lnTo>
                <a:lnTo>
                  <a:pt x="300304" y="58928"/>
                </a:lnTo>
                <a:lnTo>
                  <a:pt x="294462" y="58928"/>
                </a:lnTo>
                <a:lnTo>
                  <a:pt x="293065" y="59055"/>
                </a:lnTo>
                <a:lnTo>
                  <a:pt x="287807" y="60096"/>
                </a:lnTo>
                <a:lnTo>
                  <a:pt x="285572" y="58674"/>
                </a:lnTo>
                <a:lnTo>
                  <a:pt x="270078" y="59563"/>
                </a:lnTo>
                <a:lnTo>
                  <a:pt x="269570" y="59563"/>
                </a:lnTo>
                <a:lnTo>
                  <a:pt x="254076" y="61722"/>
                </a:lnTo>
                <a:lnTo>
                  <a:pt x="259156" y="65024"/>
                </a:lnTo>
                <a:lnTo>
                  <a:pt x="248234" y="66802"/>
                </a:lnTo>
                <a:lnTo>
                  <a:pt x="222961" y="72771"/>
                </a:lnTo>
                <a:lnTo>
                  <a:pt x="223088" y="72771"/>
                </a:lnTo>
                <a:lnTo>
                  <a:pt x="193243" y="79248"/>
                </a:lnTo>
                <a:lnTo>
                  <a:pt x="193116" y="79248"/>
                </a:lnTo>
                <a:lnTo>
                  <a:pt x="171030" y="84353"/>
                </a:lnTo>
                <a:lnTo>
                  <a:pt x="170434" y="74041"/>
                </a:lnTo>
                <a:lnTo>
                  <a:pt x="168986" y="50800"/>
                </a:lnTo>
                <a:lnTo>
                  <a:pt x="168859" y="50165"/>
                </a:lnTo>
                <a:lnTo>
                  <a:pt x="166471" y="33274"/>
                </a:lnTo>
                <a:lnTo>
                  <a:pt x="166446" y="33032"/>
                </a:lnTo>
                <a:lnTo>
                  <a:pt x="166446" y="32131"/>
                </a:lnTo>
                <a:lnTo>
                  <a:pt x="166446" y="15494"/>
                </a:lnTo>
                <a:lnTo>
                  <a:pt x="166446" y="11176"/>
                </a:lnTo>
                <a:lnTo>
                  <a:pt x="166446" y="11049"/>
                </a:lnTo>
                <a:lnTo>
                  <a:pt x="166573" y="6858"/>
                </a:lnTo>
                <a:lnTo>
                  <a:pt x="156032" y="15494"/>
                </a:lnTo>
                <a:lnTo>
                  <a:pt x="165811" y="1905"/>
                </a:lnTo>
                <a:lnTo>
                  <a:pt x="163271" y="0"/>
                </a:lnTo>
                <a:lnTo>
                  <a:pt x="149682" y="11176"/>
                </a:lnTo>
                <a:lnTo>
                  <a:pt x="149682" y="33274"/>
                </a:lnTo>
                <a:lnTo>
                  <a:pt x="149809" y="34417"/>
                </a:lnTo>
                <a:lnTo>
                  <a:pt x="152349" y="52451"/>
                </a:lnTo>
                <a:lnTo>
                  <a:pt x="152222" y="51816"/>
                </a:lnTo>
                <a:lnTo>
                  <a:pt x="152260" y="52451"/>
                </a:lnTo>
                <a:lnTo>
                  <a:pt x="153746" y="74168"/>
                </a:lnTo>
                <a:lnTo>
                  <a:pt x="154508" y="88366"/>
                </a:lnTo>
                <a:lnTo>
                  <a:pt x="128854" y="95250"/>
                </a:lnTo>
                <a:lnTo>
                  <a:pt x="128981" y="95250"/>
                </a:lnTo>
                <a:lnTo>
                  <a:pt x="98120" y="102489"/>
                </a:lnTo>
                <a:lnTo>
                  <a:pt x="46050" y="114173"/>
                </a:lnTo>
                <a:lnTo>
                  <a:pt x="27063" y="118148"/>
                </a:lnTo>
                <a:lnTo>
                  <a:pt x="17322" y="118872"/>
                </a:lnTo>
                <a:lnTo>
                  <a:pt x="91935" y="118872"/>
                </a:lnTo>
                <a:lnTo>
                  <a:pt x="94856" y="118237"/>
                </a:lnTo>
                <a:lnTo>
                  <a:pt x="95440" y="118110"/>
                </a:lnTo>
                <a:lnTo>
                  <a:pt x="101295" y="116840"/>
                </a:lnTo>
                <a:lnTo>
                  <a:pt x="101422" y="116840"/>
                </a:lnTo>
                <a:lnTo>
                  <a:pt x="132410" y="109601"/>
                </a:lnTo>
                <a:lnTo>
                  <a:pt x="132537" y="109601"/>
                </a:lnTo>
                <a:lnTo>
                  <a:pt x="155232" y="103733"/>
                </a:lnTo>
                <a:lnTo>
                  <a:pt x="155778" y="127635"/>
                </a:lnTo>
                <a:lnTo>
                  <a:pt x="157937" y="154178"/>
                </a:lnTo>
                <a:lnTo>
                  <a:pt x="158572" y="180086"/>
                </a:lnTo>
                <a:lnTo>
                  <a:pt x="159334" y="203835"/>
                </a:lnTo>
                <a:lnTo>
                  <a:pt x="160096" y="224790"/>
                </a:lnTo>
                <a:lnTo>
                  <a:pt x="160096" y="243205"/>
                </a:lnTo>
                <a:lnTo>
                  <a:pt x="160858" y="257683"/>
                </a:lnTo>
                <a:lnTo>
                  <a:pt x="160832" y="273304"/>
                </a:lnTo>
                <a:lnTo>
                  <a:pt x="160985" y="278638"/>
                </a:lnTo>
                <a:lnTo>
                  <a:pt x="161112" y="279781"/>
                </a:lnTo>
                <a:lnTo>
                  <a:pt x="162255" y="286639"/>
                </a:lnTo>
                <a:lnTo>
                  <a:pt x="172999" y="282321"/>
                </a:lnTo>
                <a:lnTo>
                  <a:pt x="174904" y="281559"/>
                </a:lnTo>
                <a:lnTo>
                  <a:pt x="177749" y="284988"/>
                </a:lnTo>
                <a:lnTo>
                  <a:pt x="177673" y="283210"/>
                </a:lnTo>
                <a:lnTo>
                  <a:pt x="177495" y="278638"/>
                </a:lnTo>
                <a:lnTo>
                  <a:pt x="177495" y="278472"/>
                </a:lnTo>
                <a:lnTo>
                  <a:pt x="177507" y="278130"/>
                </a:lnTo>
                <a:lnTo>
                  <a:pt x="177634" y="273304"/>
                </a:lnTo>
                <a:lnTo>
                  <a:pt x="177749" y="256794"/>
                </a:lnTo>
                <a:lnTo>
                  <a:pt x="177025" y="243205"/>
                </a:lnTo>
                <a:lnTo>
                  <a:pt x="176987" y="242824"/>
                </a:lnTo>
                <a:lnTo>
                  <a:pt x="176987" y="242443"/>
                </a:lnTo>
                <a:lnTo>
                  <a:pt x="176987" y="224409"/>
                </a:lnTo>
                <a:lnTo>
                  <a:pt x="176225" y="203327"/>
                </a:lnTo>
                <a:lnTo>
                  <a:pt x="175590" y="179578"/>
                </a:lnTo>
                <a:lnTo>
                  <a:pt x="174840" y="153797"/>
                </a:lnTo>
                <a:lnTo>
                  <a:pt x="174828" y="152908"/>
                </a:lnTo>
                <a:lnTo>
                  <a:pt x="172656" y="127635"/>
                </a:lnTo>
                <a:lnTo>
                  <a:pt x="172643" y="126669"/>
                </a:lnTo>
                <a:lnTo>
                  <a:pt x="172643" y="126238"/>
                </a:lnTo>
                <a:lnTo>
                  <a:pt x="171919" y="99822"/>
                </a:lnTo>
                <a:lnTo>
                  <a:pt x="171907" y="99568"/>
                </a:lnTo>
                <a:lnTo>
                  <a:pt x="196545" y="93980"/>
                </a:lnTo>
                <a:lnTo>
                  <a:pt x="196418" y="93980"/>
                </a:lnTo>
                <a:lnTo>
                  <a:pt x="226263" y="87503"/>
                </a:lnTo>
                <a:lnTo>
                  <a:pt x="226390" y="87503"/>
                </a:lnTo>
                <a:lnTo>
                  <a:pt x="250774" y="81915"/>
                </a:lnTo>
                <a:lnTo>
                  <a:pt x="251574" y="81788"/>
                </a:lnTo>
                <a:lnTo>
                  <a:pt x="270840" y="78740"/>
                </a:lnTo>
                <a:lnTo>
                  <a:pt x="270967" y="78740"/>
                </a:lnTo>
                <a:lnTo>
                  <a:pt x="286080" y="76327"/>
                </a:lnTo>
                <a:lnTo>
                  <a:pt x="286207" y="76200"/>
                </a:lnTo>
                <a:lnTo>
                  <a:pt x="295198" y="74574"/>
                </a:lnTo>
                <a:lnTo>
                  <a:pt x="300304" y="74676"/>
                </a:lnTo>
                <a:lnTo>
                  <a:pt x="301015" y="74422"/>
                </a:lnTo>
                <a:lnTo>
                  <a:pt x="303555" y="73533"/>
                </a:lnTo>
                <a:lnTo>
                  <a:pt x="305003" y="73025"/>
                </a:lnTo>
                <a:lnTo>
                  <a:pt x="306527" y="7188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922016" y="942847"/>
            <a:ext cx="2147570" cy="65646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75882" y="5009007"/>
            <a:ext cx="5407672" cy="138948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453509" y="3259201"/>
            <a:ext cx="7469505" cy="120840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649340" y="4574540"/>
            <a:ext cx="2103247" cy="35306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3160395" y="3301619"/>
            <a:ext cx="12065" cy="24765"/>
          </a:xfrm>
          <a:custGeom>
            <a:avLst/>
            <a:gdLst/>
            <a:ahLst/>
            <a:cxnLst/>
            <a:rect l="l" t="t" r="r" b="b"/>
            <a:pathLst>
              <a:path w="12064" h="24764">
                <a:moveTo>
                  <a:pt x="8864" y="18668"/>
                </a:moveTo>
                <a:lnTo>
                  <a:pt x="2159" y="18668"/>
                </a:lnTo>
                <a:lnTo>
                  <a:pt x="0" y="24637"/>
                </a:lnTo>
                <a:lnTo>
                  <a:pt x="7747" y="21462"/>
                </a:lnTo>
                <a:lnTo>
                  <a:pt x="8864" y="18668"/>
                </a:lnTo>
                <a:close/>
              </a:path>
              <a:path w="12064" h="24764">
                <a:moveTo>
                  <a:pt x="10864" y="12318"/>
                </a:moveTo>
                <a:lnTo>
                  <a:pt x="3810" y="12318"/>
                </a:lnTo>
                <a:lnTo>
                  <a:pt x="3682" y="12953"/>
                </a:lnTo>
                <a:lnTo>
                  <a:pt x="2031" y="18922"/>
                </a:lnTo>
                <a:lnTo>
                  <a:pt x="2159" y="18668"/>
                </a:lnTo>
                <a:lnTo>
                  <a:pt x="8864" y="18668"/>
                </a:lnTo>
                <a:lnTo>
                  <a:pt x="10541" y="14477"/>
                </a:lnTo>
                <a:lnTo>
                  <a:pt x="10864" y="12318"/>
                </a:lnTo>
                <a:close/>
              </a:path>
              <a:path w="12064" h="24764">
                <a:moveTo>
                  <a:pt x="3698" y="12731"/>
                </a:moveTo>
                <a:lnTo>
                  <a:pt x="3639" y="12953"/>
                </a:lnTo>
                <a:lnTo>
                  <a:pt x="3698" y="12731"/>
                </a:lnTo>
                <a:close/>
              </a:path>
              <a:path w="12064" h="24764">
                <a:moveTo>
                  <a:pt x="3810" y="12318"/>
                </a:moveTo>
                <a:lnTo>
                  <a:pt x="3698" y="12731"/>
                </a:lnTo>
                <a:lnTo>
                  <a:pt x="3682" y="12953"/>
                </a:lnTo>
                <a:lnTo>
                  <a:pt x="3810" y="12318"/>
                </a:lnTo>
                <a:close/>
              </a:path>
              <a:path w="12064" h="24764">
                <a:moveTo>
                  <a:pt x="8381" y="0"/>
                </a:moveTo>
                <a:lnTo>
                  <a:pt x="4191" y="6095"/>
                </a:lnTo>
                <a:lnTo>
                  <a:pt x="3698" y="12731"/>
                </a:lnTo>
                <a:lnTo>
                  <a:pt x="3810" y="12318"/>
                </a:lnTo>
                <a:lnTo>
                  <a:pt x="10864" y="12318"/>
                </a:lnTo>
                <a:lnTo>
                  <a:pt x="11505" y="7746"/>
                </a:lnTo>
                <a:lnTo>
                  <a:pt x="8381" y="7746"/>
                </a:lnTo>
                <a:lnTo>
                  <a:pt x="10096" y="5841"/>
                </a:lnTo>
                <a:lnTo>
                  <a:pt x="10160" y="253"/>
                </a:lnTo>
                <a:lnTo>
                  <a:pt x="8381" y="0"/>
                </a:lnTo>
                <a:close/>
              </a:path>
              <a:path w="12064" h="24764">
                <a:moveTo>
                  <a:pt x="10160" y="5771"/>
                </a:moveTo>
                <a:lnTo>
                  <a:pt x="8381" y="7746"/>
                </a:lnTo>
                <a:lnTo>
                  <a:pt x="10160" y="7492"/>
                </a:lnTo>
                <a:lnTo>
                  <a:pt x="10160" y="5771"/>
                </a:lnTo>
                <a:close/>
              </a:path>
              <a:path w="12064" h="24764">
                <a:moveTo>
                  <a:pt x="11811" y="3936"/>
                </a:moveTo>
                <a:lnTo>
                  <a:pt x="10160" y="5771"/>
                </a:lnTo>
                <a:lnTo>
                  <a:pt x="10160" y="7492"/>
                </a:lnTo>
                <a:lnTo>
                  <a:pt x="8381" y="7746"/>
                </a:lnTo>
                <a:lnTo>
                  <a:pt x="11505" y="7746"/>
                </a:lnTo>
                <a:lnTo>
                  <a:pt x="11684" y="6476"/>
                </a:lnTo>
                <a:lnTo>
                  <a:pt x="11811" y="3936"/>
                </a:lnTo>
                <a:close/>
              </a:path>
              <a:path w="12064" h="24764">
                <a:moveTo>
                  <a:pt x="4191" y="5841"/>
                </a:moveTo>
                <a:lnTo>
                  <a:pt x="4172" y="6095"/>
                </a:lnTo>
                <a:lnTo>
                  <a:pt x="4191" y="584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8374380" y="3565778"/>
            <a:ext cx="3569970" cy="108585"/>
            <a:chOff x="8374380" y="3565778"/>
            <a:chExt cx="3569970" cy="108585"/>
          </a:xfrm>
        </p:grpSpPr>
        <p:sp>
          <p:nvSpPr>
            <p:cNvPr id="22" name="object 22"/>
            <p:cNvSpPr/>
            <p:nvPr/>
          </p:nvSpPr>
          <p:spPr>
            <a:xfrm>
              <a:off x="9163812" y="3565778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79">
                  <a:moveTo>
                    <a:pt x="3937" y="0"/>
                  </a:moveTo>
                  <a:lnTo>
                    <a:pt x="1143" y="0"/>
                  </a:lnTo>
                  <a:lnTo>
                    <a:pt x="0" y="1143"/>
                  </a:lnTo>
                  <a:lnTo>
                    <a:pt x="0" y="3937"/>
                  </a:lnTo>
                  <a:lnTo>
                    <a:pt x="1143" y="4953"/>
                  </a:lnTo>
                  <a:lnTo>
                    <a:pt x="3937" y="4953"/>
                  </a:lnTo>
                  <a:lnTo>
                    <a:pt x="4953" y="3937"/>
                  </a:lnTo>
                  <a:lnTo>
                    <a:pt x="4953" y="2540"/>
                  </a:lnTo>
                  <a:lnTo>
                    <a:pt x="4953" y="1143"/>
                  </a:lnTo>
                  <a:lnTo>
                    <a:pt x="393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74380" y="3598671"/>
              <a:ext cx="3569716" cy="754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2819" y="259968"/>
            <a:ext cx="11880850" cy="6172200"/>
            <a:chOff x="202819" y="259968"/>
            <a:chExt cx="11880850" cy="6172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3027" y="393191"/>
              <a:ext cx="9843404" cy="58917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53126" y="1085468"/>
              <a:ext cx="6630034" cy="10477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663299" y="542162"/>
              <a:ext cx="8890" cy="8890"/>
            </a:xfrm>
            <a:custGeom>
              <a:avLst/>
              <a:gdLst/>
              <a:ahLst/>
              <a:cxnLst/>
              <a:rect l="l" t="t" r="r" b="b"/>
              <a:pathLst>
                <a:path w="8890" h="8890">
                  <a:moveTo>
                    <a:pt x="6730" y="0"/>
                  </a:moveTo>
                  <a:lnTo>
                    <a:pt x="1904" y="0"/>
                  </a:lnTo>
                  <a:lnTo>
                    <a:pt x="0" y="1904"/>
                  </a:lnTo>
                  <a:lnTo>
                    <a:pt x="0" y="6603"/>
                  </a:lnTo>
                  <a:lnTo>
                    <a:pt x="1904" y="8636"/>
                  </a:lnTo>
                  <a:lnTo>
                    <a:pt x="6730" y="8636"/>
                  </a:lnTo>
                  <a:lnTo>
                    <a:pt x="8635" y="6603"/>
                  </a:lnTo>
                  <a:lnTo>
                    <a:pt x="8635" y="4317"/>
                  </a:lnTo>
                  <a:lnTo>
                    <a:pt x="8635" y="1904"/>
                  </a:lnTo>
                  <a:lnTo>
                    <a:pt x="673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12375" y="259968"/>
              <a:ext cx="2362200" cy="124574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13469" y="950595"/>
              <a:ext cx="750824" cy="25526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73715" y="942085"/>
              <a:ext cx="314198" cy="22352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60270" y="2351151"/>
              <a:ext cx="7860283" cy="8331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4964" y="1998726"/>
              <a:ext cx="913642" cy="30378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556893" y="2102230"/>
              <a:ext cx="457834" cy="72390"/>
            </a:xfrm>
            <a:custGeom>
              <a:avLst/>
              <a:gdLst/>
              <a:ahLst/>
              <a:cxnLst/>
              <a:rect l="l" t="t" r="r" b="b"/>
              <a:pathLst>
                <a:path w="457835" h="72389">
                  <a:moveTo>
                    <a:pt x="23113" y="57912"/>
                  </a:moveTo>
                  <a:lnTo>
                    <a:pt x="0" y="61214"/>
                  </a:lnTo>
                  <a:lnTo>
                    <a:pt x="5206" y="72009"/>
                  </a:lnTo>
                  <a:lnTo>
                    <a:pt x="11937" y="72009"/>
                  </a:lnTo>
                  <a:lnTo>
                    <a:pt x="36829" y="72263"/>
                  </a:lnTo>
                  <a:lnTo>
                    <a:pt x="37591" y="72263"/>
                  </a:lnTo>
                  <a:lnTo>
                    <a:pt x="57022" y="69469"/>
                  </a:lnTo>
                  <a:lnTo>
                    <a:pt x="60070" y="69088"/>
                  </a:lnTo>
                  <a:lnTo>
                    <a:pt x="24637" y="69088"/>
                  </a:lnTo>
                  <a:lnTo>
                    <a:pt x="1269" y="61087"/>
                  </a:lnTo>
                  <a:lnTo>
                    <a:pt x="23546" y="61087"/>
                  </a:lnTo>
                  <a:lnTo>
                    <a:pt x="23113" y="57912"/>
                  </a:lnTo>
                  <a:close/>
                </a:path>
                <a:path w="457835" h="72389">
                  <a:moveTo>
                    <a:pt x="1269" y="61087"/>
                  </a:moveTo>
                  <a:lnTo>
                    <a:pt x="24637" y="69088"/>
                  </a:lnTo>
                  <a:lnTo>
                    <a:pt x="23598" y="61468"/>
                  </a:lnTo>
                  <a:lnTo>
                    <a:pt x="5206" y="61468"/>
                  </a:lnTo>
                  <a:lnTo>
                    <a:pt x="1269" y="61087"/>
                  </a:lnTo>
                  <a:close/>
                </a:path>
                <a:path w="457835" h="72389">
                  <a:moveTo>
                    <a:pt x="36745" y="61214"/>
                  </a:moveTo>
                  <a:lnTo>
                    <a:pt x="23580" y="61330"/>
                  </a:lnTo>
                  <a:lnTo>
                    <a:pt x="24637" y="69088"/>
                  </a:lnTo>
                  <a:lnTo>
                    <a:pt x="60070" y="69088"/>
                  </a:lnTo>
                  <a:lnTo>
                    <a:pt x="120586" y="61341"/>
                  </a:lnTo>
                  <a:lnTo>
                    <a:pt x="35940" y="61341"/>
                  </a:lnTo>
                  <a:lnTo>
                    <a:pt x="36745" y="61214"/>
                  </a:lnTo>
                  <a:close/>
                </a:path>
                <a:path w="457835" h="72389">
                  <a:moveTo>
                    <a:pt x="23546" y="61087"/>
                  </a:moveTo>
                  <a:lnTo>
                    <a:pt x="1269" y="61087"/>
                  </a:lnTo>
                  <a:lnTo>
                    <a:pt x="5206" y="61468"/>
                  </a:lnTo>
                  <a:lnTo>
                    <a:pt x="11937" y="61468"/>
                  </a:lnTo>
                  <a:lnTo>
                    <a:pt x="23580" y="61330"/>
                  </a:lnTo>
                  <a:lnTo>
                    <a:pt x="23546" y="61087"/>
                  </a:lnTo>
                  <a:close/>
                </a:path>
                <a:path w="457835" h="72389">
                  <a:moveTo>
                    <a:pt x="23580" y="61330"/>
                  </a:moveTo>
                  <a:lnTo>
                    <a:pt x="11937" y="61468"/>
                  </a:lnTo>
                  <a:lnTo>
                    <a:pt x="23598" y="61468"/>
                  </a:lnTo>
                  <a:lnTo>
                    <a:pt x="23580" y="61330"/>
                  </a:lnTo>
                  <a:close/>
                </a:path>
                <a:path w="457835" h="72389">
                  <a:moveTo>
                    <a:pt x="121581" y="61214"/>
                  </a:moveTo>
                  <a:lnTo>
                    <a:pt x="36824" y="61214"/>
                  </a:lnTo>
                  <a:lnTo>
                    <a:pt x="35940" y="61341"/>
                  </a:lnTo>
                  <a:lnTo>
                    <a:pt x="120670" y="61330"/>
                  </a:lnTo>
                  <a:lnTo>
                    <a:pt x="121581" y="61214"/>
                  </a:lnTo>
                  <a:close/>
                </a:path>
                <a:path w="457835" h="72389">
                  <a:moveTo>
                    <a:pt x="441579" y="2413"/>
                  </a:moveTo>
                  <a:lnTo>
                    <a:pt x="432562" y="3175"/>
                  </a:lnTo>
                  <a:lnTo>
                    <a:pt x="420877" y="3937"/>
                  </a:lnTo>
                  <a:lnTo>
                    <a:pt x="420369" y="3937"/>
                  </a:lnTo>
                  <a:lnTo>
                    <a:pt x="404113" y="6096"/>
                  </a:lnTo>
                  <a:lnTo>
                    <a:pt x="361061" y="11176"/>
                  </a:lnTo>
                  <a:lnTo>
                    <a:pt x="360806" y="11303"/>
                  </a:lnTo>
                  <a:lnTo>
                    <a:pt x="333375" y="15621"/>
                  </a:lnTo>
                  <a:lnTo>
                    <a:pt x="269113" y="25273"/>
                  </a:lnTo>
                  <a:lnTo>
                    <a:pt x="165734" y="42291"/>
                  </a:lnTo>
                  <a:lnTo>
                    <a:pt x="165862" y="42291"/>
                  </a:lnTo>
                  <a:lnTo>
                    <a:pt x="133731" y="47371"/>
                  </a:lnTo>
                  <a:lnTo>
                    <a:pt x="133984" y="47371"/>
                  </a:lnTo>
                  <a:lnTo>
                    <a:pt x="77724" y="55245"/>
                  </a:lnTo>
                  <a:lnTo>
                    <a:pt x="55498" y="58293"/>
                  </a:lnTo>
                  <a:lnTo>
                    <a:pt x="36745" y="61214"/>
                  </a:lnTo>
                  <a:lnTo>
                    <a:pt x="121581" y="61214"/>
                  </a:lnTo>
                  <a:lnTo>
                    <a:pt x="135508" y="59436"/>
                  </a:lnTo>
                  <a:lnTo>
                    <a:pt x="135636" y="59436"/>
                  </a:lnTo>
                  <a:lnTo>
                    <a:pt x="236855" y="44196"/>
                  </a:lnTo>
                  <a:lnTo>
                    <a:pt x="271144" y="39116"/>
                  </a:lnTo>
                  <a:lnTo>
                    <a:pt x="304164" y="34671"/>
                  </a:lnTo>
                  <a:lnTo>
                    <a:pt x="304292" y="34671"/>
                  </a:lnTo>
                  <a:lnTo>
                    <a:pt x="335661" y="30099"/>
                  </a:lnTo>
                  <a:lnTo>
                    <a:pt x="363093" y="25781"/>
                  </a:lnTo>
                  <a:lnTo>
                    <a:pt x="362838" y="25781"/>
                  </a:lnTo>
                  <a:lnTo>
                    <a:pt x="405892" y="20828"/>
                  </a:lnTo>
                  <a:lnTo>
                    <a:pt x="422275" y="18669"/>
                  </a:lnTo>
                  <a:lnTo>
                    <a:pt x="423756" y="18669"/>
                  </a:lnTo>
                  <a:lnTo>
                    <a:pt x="433705" y="18034"/>
                  </a:lnTo>
                  <a:lnTo>
                    <a:pt x="442849" y="17272"/>
                  </a:lnTo>
                  <a:lnTo>
                    <a:pt x="443102" y="17272"/>
                  </a:lnTo>
                  <a:lnTo>
                    <a:pt x="448818" y="16510"/>
                  </a:lnTo>
                  <a:lnTo>
                    <a:pt x="450528" y="16510"/>
                  </a:lnTo>
                  <a:lnTo>
                    <a:pt x="446989" y="15113"/>
                  </a:lnTo>
                  <a:lnTo>
                    <a:pt x="446405" y="15113"/>
                  </a:lnTo>
                  <a:lnTo>
                    <a:pt x="446024" y="14732"/>
                  </a:lnTo>
                  <a:lnTo>
                    <a:pt x="446790" y="14732"/>
                  </a:lnTo>
                  <a:lnTo>
                    <a:pt x="447667" y="13864"/>
                  </a:lnTo>
                  <a:lnTo>
                    <a:pt x="445515" y="12954"/>
                  </a:lnTo>
                  <a:lnTo>
                    <a:pt x="444500" y="12446"/>
                  </a:lnTo>
                  <a:lnTo>
                    <a:pt x="443691" y="2540"/>
                  </a:lnTo>
                  <a:lnTo>
                    <a:pt x="441198" y="2540"/>
                  </a:lnTo>
                  <a:lnTo>
                    <a:pt x="441579" y="2413"/>
                  </a:lnTo>
                  <a:close/>
                </a:path>
                <a:path w="457835" h="72389">
                  <a:moveTo>
                    <a:pt x="423756" y="18669"/>
                  </a:moveTo>
                  <a:lnTo>
                    <a:pt x="422275" y="18669"/>
                  </a:lnTo>
                  <a:lnTo>
                    <a:pt x="421767" y="18796"/>
                  </a:lnTo>
                  <a:lnTo>
                    <a:pt x="423756" y="18669"/>
                  </a:lnTo>
                  <a:close/>
                </a:path>
                <a:path w="457835" h="72389">
                  <a:moveTo>
                    <a:pt x="450528" y="16510"/>
                  </a:moveTo>
                  <a:lnTo>
                    <a:pt x="448818" y="16510"/>
                  </a:lnTo>
                  <a:lnTo>
                    <a:pt x="447929" y="16637"/>
                  </a:lnTo>
                  <a:lnTo>
                    <a:pt x="450850" y="16637"/>
                  </a:lnTo>
                  <a:lnTo>
                    <a:pt x="450528" y="16510"/>
                  </a:lnTo>
                  <a:close/>
                </a:path>
                <a:path w="457835" h="72389">
                  <a:moveTo>
                    <a:pt x="446024" y="14732"/>
                  </a:moveTo>
                  <a:lnTo>
                    <a:pt x="446405" y="15113"/>
                  </a:lnTo>
                  <a:lnTo>
                    <a:pt x="446571" y="14948"/>
                  </a:lnTo>
                  <a:lnTo>
                    <a:pt x="446024" y="14732"/>
                  </a:lnTo>
                  <a:close/>
                </a:path>
                <a:path w="457835" h="72389">
                  <a:moveTo>
                    <a:pt x="446571" y="14948"/>
                  </a:moveTo>
                  <a:lnTo>
                    <a:pt x="446405" y="15113"/>
                  </a:lnTo>
                  <a:lnTo>
                    <a:pt x="446989" y="15113"/>
                  </a:lnTo>
                  <a:lnTo>
                    <a:pt x="446571" y="14948"/>
                  </a:lnTo>
                  <a:close/>
                </a:path>
                <a:path w="457835" h="72389">
                  <a:moveTo>
                    <a:pt x="446790" y="14732"/>
                  </a:moveTo>
                  <a:lnTo>
                    <a:pt x="446024" y="14732"/>
                  </a:lnTo>
                  <a:lnTo>
                    <a:pt x="446571" y="14948"/>
                  </a:lnTo>
                  <a:lnTo>
                    <a:pt x="446790" y="14732"/>
                  </a:lnTo>
                  <a:close/>
                </a:path>
                <a:path w="457835" h="72389">
                  <a:moveTo>
                    <a:pt x="448336" y="13202"/>
                  </a:moveTo>
                  <a:lnTo>
                    <a:pt x="447667" y="13864"/>
                  </a:lnTo>
                  <a:lnTo>
                    <a:pt x="448818" y="14351"/>
                  </a:lnTo>
                  <a:lnTo>
                    <a:pt x="448336" y="13202"/>
                  </a:lnTo>
                  <a:close/>
                </a:path>
                <a:path w="457835" h="72389">
                  <a:moveTo>
                    <a:pt x="450850" y="1651"/>
                  </a:moveTo>
                  <a:lnTo>
                    <a:pt x="447929" y="1651"/>
                  </a:lnTo>
                  <a:lnTo>
                    <a:pt x="443664" y="2214"/>
                  </a:lnTo>
                  <a:lnTo>
                    <a:pt x="444500" y="12446"/>
                  </a:lnTo>
                  <a:lnTo>
                    <a:pt x="445515" y="12954"/>
                  </a:lnTo>
                  <a:lnTo>
                    <a:pt x="447667" y="13864"/>
                  </a:lnTo>
                  <a:lnTo>
                    <a:pt x="448336" y="13202"/>
                  </a:lnTo>
                  <a:lnTo>
                    <a:pt x="444881" y="4953"/>
                  </a:lnTo>
                  <a:lnTo>
                    <a:pt x="446078" y="3556"/>
                  </a:lnTo>
                  <a:lnTo>
                    <a:pt x="446405" y="3175"/>
                  </a:lnTo>
                  <a:lnTo>
                    <a:pt x="446989" y="3175"/>
                  </a:lnTo>
                  <a:lnTo>
                    <a:pt x="450850" y="1651"/>
                  </a:lnTo>
                  <a:close/>
                </a:path>
                <a:path w="457835" h="72389">
                  <a:moveTo>
                    <a:pt x="451188" y="1651"/>
                  </a:moveTo>
                  <a:lnTo>
                    <a:pt x="450850" y="1651"/>
                  </a:lnTo>
                  <a:lnTo>
                    <a:pt x="446106" y="3523"/>
                  </a:lnTo>
                  <a:lnTo>
                    <a:pt x="444881" y="4953"/>
                  </a:lnTo>
                  <a:lnTo>
                    <a:pt x="448336" y="13202"/>
                  </a:lnTo>
                  <a:lnTo>
                    <a:pt x="457707" y="3937"/>
                  </a:lnTo>
                  <a:lnTo>
                    <a:pt x="451188" y="1651"/>
                  </a:lnTo>
                  <a:close/>
                </a:path>
                <a:path w="457835" h="72389">
                  <a:moveTo>
                    <a:pt x="446405" y="3175"/>
                  </a:moveTo>
                  <a:lnTo>
                    <a:pt x="446024" y="3556"/>
                  </a:lnTo>
                  <a:lnTo>
                    <a:pt x="446405" y="3175"/>
                  </a:lnTo>
                  <a:close/>
                </a:path>
                <a:path w="457835" h="72389">
                  <a:moveTo>
                    <a:pt x="446106" y="3523"/>
                  </a:moveTo>
                  <a:close/>
                </a:path>
                <a:path w="457835" h="72389">
                  <a:moveTo>
                    <a:pt x="446989" y="3175"/>
                  </a:moveTo>
                  <a:lnTo>
                    <a:pt x="446405" y="3175"/>
                  </a:lnTo>
                  <a:lnTo>
                    <a:pt x="446106" y="3523"/>
                  </a:lnTo>
                  <a:lnTo>
                    <a:pt x="446989" y="3175"/>
                  </a:lnTo>
                  <a:close/>
                </a:path>
                <a:path w="457835" h="72389">
                  <a:moveTo>
                    <a:pt x="443664" y="2214"/>
                  </a:moveTo>
                  <a:lnTo>
                    <a:pt x="441198" y="2540"/>
                  </a:lnTo>
                  <a:lnTo>
                    <a:pt x="443691" y="2540"/>
                  </a:lnTo>
                  <a:lnTo>
                    <a:pt x="443664" y="2214"/>
                  </a:lnTo>
                  <a:close/>
                </a:path>
                <a:path w="457835" h="72389">
                  <a:moveTo>
                    <a:pt x="443483" y="0"/>
                  </a:moveTo>
                  <a:lnTo>
                    <a:pt x="443664" y="2214"/>
                  </a:lnTo>
                  <a:lnTo>
                    <a:pt x="447929" y="1651"/>
                  </a:lnTo>
                  <a:lnTo>
                    <a:pt x="451188" y="1651"/>
                  </a:lnTo>
                  <a:lnTo>
                    <a:pt x="448077" y="560"/>
                  </a:lnTo>
                  <a:lnTo>
                    <a:pt x="443483" y="0"/>
                  </a:lnTo>
                  <a:close/>
                </a:path>
                <a:path w="457835" h="72389">
                  <a:moveTo>
                    <a:pt x="447929" y="508"/>
                  </a:moveTo>
                  <a:lnTo>
                    <a:pt x="448077" y="560"/>
                  </a:lnTo>
                  <a:lnTo>
                    <a:pt x="448690" y="635"/>
                  </a:lnTo>
                  <a:lnTo>
                    <a:pt x="447929" y="50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92426" y="2023998"/>
              <a:ext cx="187706" cy="17945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6006" y="2295651"/>
              <a:ext cx="1746999" cy="48031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2819" y="2984626"/>
              <a:ext cx="1764283" cy="18923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48310" y="4100322"/>
              <a:ext cx="16510" cy="38100"/>
            </a:xfrm>
            <a:custGeom>
              <a:avLst/>
              <a:gdLst/>
              <a:ahLst/>
              <a:cxnLst/>
              <a:rect l="l" t="t" r="r" b="b"/>
              <a:pathLst>
                <a:path w="16510" h="38100">
                  <a:moveTo>
                    <a:pt x="16078" y="0"/>
                  </a:moveTo>
                  <a:lnTo>
                    <a:pt x="0" y="35940"/>
                  </a:lnTo>
                  <a:lnTo>
                    <a:pt x="6159" y="37591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0244" y="2235580"/>
              <a:ext cx="10721047" cy="41964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0997" y="748283"/>
            <a:ext cx="11725910" cy="5989320"/>
            <a:chOff x="210997" y="748283"/>
            <a:chExt cx="11725910" cy="59893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9160" y="748283"/>
              <a:ext cx="10253471" cy="519836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91855" y="1717928"/>
              <a:ext cx="3312160" cy="24225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8847" y="2287142"/>
              <a:ext cx="2137918" cy="6413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91341" y="1569466"/>
              <a:ext cx="445515" cy="31368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841734" y="2394330"/>
              <a:ext cx="16510" cy="16510"/>
            </a:xfrm>
            <a:custGeom>
              <a:avLst/>
              <a:gdLst/>
              <a:ahLst/>
              <a:cxnLst/>
              <a:rect l="l" t="t" r="r" b="b"/>
              <a:pathLst>
                <a:path w="16509" h="16510">
                  <a:moveTo>
                    <a:pt x="12573" y="0"/>
                  </a:moveTo>
                  <a:lnTo>
                    <a:pt x="3683" y="0"/>
                  </a:lnTo>
                  <a:lnTo>
                    <a:pt x="0" y="3683"/>
                  </a:lnTo>
                  <a:lnTo>
                    <a:pt x="0" y="12700"/>
                  </a:lnTo>
                  <a:lnTo>
                    <a:pt x="3683" y="16256"/>
                  </a:lnTo>
                  <a:lnTo>
                    <a:pt x="12573" y="16256"/>
                  </a:lnTo>
                  <a:lnTo>
                    <a:pt x="16256" y="12700"/>
                  </a:lnTo>
                  <a:lnTo>
                    <a:pt x="16256" y="8128"/>
                  </a:lnTo>
                  <a:lnTo>
                    <a:pt x="16256" y="3683"/>
                  </a:lnTo>
                  <a:lnTo>
                    <a:pt x="1257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92654" y="5161152"/>
              <a:ext cx="7499096" cy="5753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03704" y="5536488"/>
              <a:ext cx="8802624" cy="9105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97607" y="5883630"/>
              <a:ext cx="814705" cy="5219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0997" y="5259069"/>
              <a:ext cx="2135835" cy="135469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27298" y="6034481"/>
              <a:ext cx="986281" cy="29634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15356" y="6065748"/>
              <a:ext cx="328802" cy="10375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03595" y="5903061"/>
              <a:ext cx="442340" cy="2691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73728" y="6010592"/>
              <a:ext cx="643636" cy="58858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29879" y="5809335"/>
              <a:ext cx="553466" cy="25273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70911" y="6086411"/>
              <a:ext cx="1348486" cy="60849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9105011" y="5764085"/>
              <a:ext cx="408305" cy="326390"/>
            </a:xfrm>
            <a:custGeom>
              <a:avLst/>
              <a:gdLst/>
              <a:ahLst/>
              <a:cxnLst/>
              <a:rect l="l" t="t" r="r" b="b"/>
              <a:pathLst>
                <a:path w="408304" h="326389">
                  <a:moveTo>
                    <a:pt x="126365" y="218440"/>
                  </a:moveTo>
                  <a:lnTo>
                    <a:pt x="126263" y="218008"/>
                  </a:lnTo>
                  <a:lnTo>
                    <a:pt x="126276" y="218440"/>
                  </a:lnTo>
                  <a:close/>
                </a:path>
                <a:path w="408304" h="326389">
                  <a:moveTo>
                    <a:pt x="408051" y="292100"/>
                  </a:moveTo>
                  <a:lnTo>
                    <a:pt x="388112" y="290830"/>
                  </a:lnTo>
                  <a:lnTo>
                    <a:pt x="389001" y="289560"/>
                  </a:lnTo>
                  <a:lnTo>
                    <a:pt x="374891" y="297345"/>
                  </a:lnTo>
                  <a:lnTo>
                    <a:pt x="354063" y="308711"/>
                  </a:lnTo>
                  <a:lnTo>
                    <a:pt x="336423" y="309880"/>
                  </a:lnTo>
                  <a:lnTo>
                    <a:pt x="300990" y="309880"/>
                  </a:lnTo>
                  <a:lnTo>
                    <a:pt x="292925" y="308610"/>
                  </a:lnTo>
                  <a:lnTo>
                    <a:pt x="285470" y="307441"/>
                  </a:lnTo>
                  <a:lnTo>
                    <a:pt x="285305" y="307340"/>
                  </a:lnTo>
                  <a:lnTo>
                    <a:pt x="276402" y="302260"/>
                  </a:lnTo>
                  <a:lnTo>
                    <a:pt x="274193" y="300990"/>
                  </a:lnTo>
                  <a:lnTo>
                    <a:pt x="275209" y="302260"/>
                  </a:lnTo>
                  <a:lnTo>
                    <a:pt x="264795" y="294640"/>
                  </a:lnTo>
                  <a:lnTo>
                    <a:pt x="266573" y="295922"/>
                  </a:lnTo>
                  <a:lnTo>
                    <a:pt x="265544" y="294640"/>
                  </a:lnTo>
                  <a:lnTo>
                    <a:pt x="260464" y="288290"/>
                  </a:lnTo>
                  <a:lnTo>
                    <a:pt x="258800" y="286207"/>
                  </a:lnTo>
                  <a:lnTo>
                    <a:pt x="258470" y="284480"/>
                  </a:lnTo>
                  <a:lnTo>
                    <a:pt x="257022" y="276860"/>
                  </a:lnTo>
                  <a:lnTo>
                    <a:pt x="256781" y="275615"/>
                  </a:lnTo>
                  <a:lnTo>
                    <a:pt x="256768" y="274320"/>
                  </a:lnTo>
                  <a:lnTo>
                    <a:pt x="256603" y="255320"/>
                  </a:lnTo>
                  <a:lnTo>
                    <a:pt x="256552" y="248920"/>
                  </a:lnTo>
                  <a:lnTo>
                    <a:pt x="256540" y="247650"/>
                  </a:lnTo>
                  <a:lnTo>
                    <a:pt x="256667" y="246380"/>
                  </a:lnTo>
                  <a:lnTo>
                    <a:pt x="256603" y="255320"/>
                  </a:lnTo>
                  <a:lnTo>
                    <a:pt x="262509" y="250190"/>
                  </a:lnTo>
                  <a:lnTo>
                    <a:pt x="263398" y="248920"/>
                  </a:lnTo>
                  <a:lnTo>
                    <a:pt x="272288" y="238760"/>
                  </a:lnTo>
                  <a:lnTo>
                    <a:pt x="273304" y="237490"/>
                  </a:lnTo>
                  <a:lnTo>
                    <a:pt x="277202" y="229870"/>
                  </a:lnTo>
                  <a:lnTo>
                    <a:pt x="278511" y="227330"/>
                  </a:lnTo>
                  <a:lnTo>
                    <a:pt x="279146" y="224790"/>
                  </a:lnTo>
                  <a:lnTo>
                    <a:pt x="279946" y="220980"/>
                  </a:lnTo>
                  <a:lnTo>
                    <a:pt x="281813" y="212090"/>
                  </a:lnTo>
                  <a:lnTo>
                    <a:pt x="281813" y="210820"/>
                  </a:lnTo>
                  <a:lnTo>
                    <a:pt x="281813" y="194310"/>
                  </a:lnTo>
                  <a:lnTo>
                    <a:pt x="282130" y="189915"/>
                  </a:lnTo>
                  <a:lnTo>
                    <a:pt x="282155" y="189166"/>
                  </a:lnTo>
                  <a:lnTo>
                    <a:pt x="280174" y="185420"/>
                  </a:lnTo>
                  <a:lnTo>
                    <a:pt x="277495" y="180340"/>
                  </a:lnTo>
                  <a:lnTo>
                    <a:pt x="276987" y="180340"/>
                  </a:lnTo>
                  <a:lnTo>
                    <a:pt x="273812" y="176530"/>
                  </a:lnTo>
                  <a:lnTo>
                    <a:pt x="269621" y="173990"/>
                  </a:lnTo>
                  <a:lnTo>
                    <a:pt x="269227" y="173990"/>
                  </a:lnTo>
                  <a:lnTo>
                    <a:pt x="269227" y="189458"/>
                  </a:lnTo>
                  <a:lnTo>
                    <a:pt x="269189" y="189623"/>
                  </a:lnTo>
                  <a:lnTo>
                    <a:pt x="269227" y="189458"/>
                  </a:lnTo>
                  <a:lnTo>
                    <a:pt x="269227" y="173990"/>
                  </a:lnTo>
                  <a:lnTo>
                    <a:pt x="268643" y="173990"/>
                  </a:lnTo>
                  <a:lnTo>
                    <a:pt x="268643" y="191554"/>
                  </a:lnTo>
                  <a:lnTo>
                    <a:pt x="268097" y="190220"/>
                  </a:lnTo>
                  <a:lnTo>
                    <a:pt x="268097" y="194310"/>
                  </a:lnTo>
                  <a:lnTo>
                    <a:pt x="267970" y="211963"/>
                  </a:lnTo>
                  <a:lnTo>
                    <a:pt x="267931" y="212090"/>
                  </a:lnTo>
                  <a:lnTo>
                    <a:pt x="265722" y="222059"/>
                  </a:lnTo>
                  <a:lnTo>
                    <a:pt x="265607" y="222250"/>
                  </a:lnTo>
                  <a:lnTo>
                    <a:pt x="260731" y="231140"/>
                  </a:lnTo>
                  <a:lnTo>
                    <a:pt x="257987" y="234188"/>
                  </a:lnTo>
                  <a:lnTo>
                    <a:pt x="258318" y="231140"/>
                  </a:lnTo>
                  <a:lnTo>
                    <a:pt x="258191" y="232410"/>
                  </a:lnTo>
                  <a:lnTo>
                    <a:pt x="258432" y="231140"/>
                  </a:lnTo>
                  <a:lnTo>
                    <a:pt x="260858" y="218440"/>
                  </a:lnTo>
                  <a:lnTo>
                    <a:pt x="260731" y="218440"/>
                  </a:lnTo>
                  <a:lnTo>
                    <a:pt x="264287" y="205740"/>
                  </a:lnTo>
                  <a:lnTo>
                    <a:pt x="264160" y="205740"/>
                  </a:lnTo>
                  <a:lnTo>
                    <a:pt x="267970" y="194691"/>
                  </a:lnTo>
                  <a:lnTo>
                    <a:pt x="268097" y="194310"/>
                  </a:lnTo>
                  <a:lnTo>
                    <a:pt x="268097" y="190220"/>
                  </a:lnTo>
                  <a:lnTo>
                    <a:pt x="268008" y="189992"/>
                  </a:lnTo>
                  <a:lnTo>
                    <a:pt x="268224" y="190500"/>
                  </a:lnTo>
                  <a:lnTo>
                    <a:pt x="268643" y="191554"/>
                  </a:lnTo>
                  <a:lnTo>
                    <a:pt x="268643" y="173990"/>
                  </a:lnTo>
                  <a:lnTo>
                    <a:pt x="267982" y="173990"/>
                  </a:lnTo>
                  <a:lnTo>
                    <a:pt x="267982" y="189598"/>
                  </a:lnTo>
                  <a:lnTo>
                    <a:pt x="267982" y="189915"/>
                  </a:lnTo>
                  <a:lnTo>
                    <a:pt x="267881" y="189661"/>
                  </a:lnTo>
                  <a:lnTo>
                    <a:pt x="267855" y="192227"/>
                  </a:lnTo>
                  <a:lnTo>
                    <a:pt x="267741" y="189763"/>
                  </a:lnTo>
                  <a:lnTo>
                    <a:pt x="267716" y="189471"/>
                  </a:lnTo>
                  <a:lnTo>
                    <a:pt x="267716" y="189230"/>
                  </a:lnTo>
                  <a:lnTo>
                    <a:pt x="267792" y="189445"/>
                  </a:lnTo>
                  <a:lnTo>
                    <a:pt x="267741" y="189763"/>
                  </a:lnTo>
                  <a:lnTo>
                    <a:pt x="267881" y="189661"/>
                  </a:lnTo>
                  <a:lnTo>
                    <a:pt x="267982" y="173990"/>
                  </a:lnTo>
                  <a:lnTo>
                    <a:pt x="264414" y="173990"/>
                  </a:lnTo>
                  <a:lnTo>
                    <a:pt x="260223" y="175260"/>
                  </a:lnTo>
                  <a:lnTo>
                    <a:pt x="258445" y="176530"/>
                  </a:lnTo>
                  <a:lnTo>
                    <a:pt x="252730" y="189230"/>
                  </a:lnTo>
                  <a:lnTo>
                    <a:pt x="252730" y="189585"/>
                  </a:lnTo>
                  <a:lnTo>
                    <a:pt x="248920" y="200660"/>
                  </a:lnTo>
                  <a:lnTo>
                    <a:pt x="244983" y="214630"/>
                  </a:lnTo>
                  <a:lnTo>
                    <a:pt x="241935" y="228600"/>
                  </a:lnTo>
                  <a:lnTo>
                    <a:pt x="241808" y="229870"/>
                  </a:lnTo>
                  <a:lnTo>
                    <a:pt x="240030" y="245110"/>
                  </a:lnTo>
                  <a:lnTo>
                    <a:pt x="239903" y="249085"/>
                  </a:lnTo>
                  <a:lnTo>
                    <a:pt x="227838" y="255270"/>
                  </a:lnTo>
                  <a:lnTo>
                    <a:pt x="228727" y="255270"/>
                  </a:lnTo>
                  <a:lnTo>
                    <a:pt x="211455" y="261620"/>
                  </a:lnTo>
                  <a:lnTo>
                    <a:pt x="212217" y="261620"/>
                  </a:lnTo>
                  <a:lnTo>
                    <a:pt x="192024" y="266700"/>
                  </a:lnTo>
                  <a:lnTo>
                    <a:pt x="193040" y="266700"/>
                  </a:lnTo>
                  <a:lnTo>
                    <a:pt x="148717" y="271780"/>
                  </a:lnTo>
                  <a:lnTo>
                    <a:pt x="149098" y="271780"/>
                  </a:lnTo>
                  <a:lnTo>
                    <a:pt x="130390" y="272884"/>
                  </a:lnTo>
                  <a:lnTo>
                    <a:pt x="133350" y="269240"/>
                  </a:lnTo>
                  <a:lnTo>
                    <a:pt x="133858" y="267970"/>
                  </a:lnTo>
                  <a:lnTo>
                    <a:pt x="139827" y="256540"/>
                  </a:lnTo>
                  <a:lnTo>
                    <a:pt x="140716" y="252730"/>
                  </a:lnTo>
                  <a:lnTo>
                    <a:pt x="140639" y="248920"/>
                  </a:lnTo>
                  <a:lnTo>
                    <a:pt x="140322" y="234188"/>
                  </a:lnTo>
                  <a:lnTo>
                    <a:pt x="140208" y="227330"/>
                  </a:lnTo>
                  <a:lnTo>
                    <a:pt x="139192" y="217170"/>
                  </a:lnTo>
                  <a:lnTo>
                    <a:pt x="139065" y="215900"/>
                  </a:lnTo>
                  <a:lnTo>
                    <a:pt x="137680" y="210820"/>
                  </a:lnTo>
                  <a:lnTo>
                    <a:pt x="137337" y="209550"/>
                  </a:lnTo>
                  <a:lnTo>
                    <a:pt x="136994" y="208280"/>
                  </a:lnTo>
                  <a:lnTo>
                    <a:pt x="136652" y="207010"/>
                  </a:lnTo>
                  <a:lnTo>
                    <a:pt x="135890" y="204470"/>
                  </a:lnTo>
                  <a:lnTo>
                    <a:pt x="131953" y="198120"/>
                  </a:lnTo>
                  <a:lnTo>
                    <a:pt x="128524" y="195580"/>
                  </a:lnTo>
                  <a:lnTo>
                    <a:pt x="122682" y="194310"/>
                  </a:lnTo>
                  <a:lnTo>
                    <a:pt x="120777" y="193040"/>
                  </a:lnTo>
                  <a:lnTo>
                    <a:pt x="102870" y="193040"/>
                  </a:lnTo>
                  <a:lnTo>
                    <a:pt x="92329" y="195580"/>
                  </a:lnTo>
                  <a:lnTo>
                    <a:pt x="91186" y="195580"/>
                  </a:lnTo>
                  <a:lnTo>
                    <a:pt x="80010" y="200660"/>
                  </a:lnTo>
                  <a:lnTo>
                    <a:pt x="78613" y="200660"/>
                  </a:lnTo>
                  <a:lnTo>
                    <a:pt x="68072" y="209550"/>
                  </a:lnTo>
                  <a:lnTo>
                    <a:pt x="67691" y="209550"/>
                  </a:lnTo>
                  <a:lnTo>
                    <a:pt x="56515" y="219710"/>
                  </a:lnTo>
                  <a:lnTo>
                    <a:pt x="45720" y="229870"/>
                  </a:lnTo>
                  <a:lnTo>
                    <a:pt x="45339" y="231140"/>
                  </a:lnTo>
                  <a:lnTo>
                    <a:pt x="34544" y="243840"/>
                  </a:lnTo>
                  <a:lnTo>
                    <a:pt x="34290" y="243840"/>
                  </a:lnTo>
                  <a:lnTo>
                    <a:pt x="26911" y="253390"/>
                  </a:lnTo>
                  <a:lnTo>
                    <a:pt x="27952" y="247561"/>
                  </a:lnTo>
                  <a:lnTo>
                    <a:pt x="35179" y="200660"/>
                  </a:lnTo>
                  <a:lnTo>
                    <a:pt x="41529" y="149860"/>
                  </a:lnTo>
                  <a:lnTo>
                    <a:pt x="41656" y="148590"/>
                  </a:lnTo>
                  <a:lnTo>
                    <a:pt x="42811" y="133350"/>
                  </a:lnTo>
                  <a:lnTo>
                    <a:pt x="43688" y="121920"/>
                  </a:lnTo>
                  <a:lnTo>
                    <a:pt x="46355" y="99060"/>
                  </a:lnTo>
                  <a:lnTo>
                    <a:pt x="46570" y="95250"/>
                  </a:lnTo>
                  <a:lnTo>
                    <a:pt x="47790" y="74930"/>
                  </a:lnTo>
                  <a:lnTo>
                    <a:pt x="48768" y="60960"/>
                  </a:lnTo>
                  <a:lnTo>
                    <a:pt x="48895" y="60960"/>
                  </a:lnTo>
                  <a:lnTo>
                    <a:pt x="49149" y="48260"/>
                  </a:lnTo>
                  <a:lnTo>
                    <a:pt x="49149" y="49530"/>
                  </a:lnTo>
                  <a:lnTo>
                    <a:pt x="49237" y="48260"/>
                  </a:lnTo>
                  <a:lnTo>
                    <a:pt x="49809" y="40652"/>
                  </a:lnTo>
                  <a:lnTo>
                    <a:pt x="49784" y="34290"/>
                  </a:lnTo>
                  <a:lnTo>
                    <a:pt x="48895" y="38100"/>
                  </a:lnTo>
                  <a:lnTo>
                    <a:pt x="48983" y="37147"/>
                  </a:lnTo>
                  <a:lnTo>
                    <a:pt x="49149" y="36830"/>
                  </a:lnTo>
                  <a:lnTo>
                    <a:pt x="48895" y="30480"/>
                  </a:lnTo>
                  <a:lnTo>
                    <a:pt x="48006" y="31115"/>
                  </a:lnTo>
                  <a:lnTo>
                    <a:pt x="48006" y="39370"/>
                  </a:lnTo>
                  <a:lnTo>
                    <a:pt x="47879" y="40652"/>
                  </a:lnTo>
                  <a:lnTo>
                    <a:pt x="47117" y="48260"/>
                  </a:lnTo>
                  <a:lnTo>
                    <a:pt x="48006" y="39370"/>
                  </a:lnTo>
                  <a:lnTo>
                    <a:pt x="48006" y="31115"/>
                  </a:lnTo>
                  <a:lnTo>
                    <a:pt x="36449" y="39204"/>
                  </a:lnTo>
                  <a:lnTo>
                    <a:pt x="36449" y="38100"/>
                  </a:lnTo>
                  <a:lnTo>
                    <a:pt x="36449" y="33020"/>
                  </a:lnTo>
                  <a:lnTo>
                    <a:pt x="36436" y="28968"/>
                  </a:lnTo>
                  <a:lnTo>
                    <a:pt x="36410" y="29210"/>
                  </a:lnTo>
                  <a:lnTo>
                    <a:pt x="36347" y="26809"/>
                  </a:lnTo>
                  <a:lnTo>
                    <a:pt x="36436" y="28968"/>
                  </a:lnTo>
                  <a:lnTo>
                    <a:pt x="38379" y="7620"/>
                  </a:lnTo>
                  <a:lnTo>
                    <a:pt x="36195" y="7620"/>
                  </a:lnTo>
                  <a:lnTo>
                    <a:pt x="35382" y="7620"/>
                  </a:lnTo>
                  <a:lnTo>
                    <a:pt x="35331" y="6794"/>
                  </a:lnTo>
                  <a:lnTo>
                    <a:pt x="34531" y="6019"/>
                  </a:lnTo>
                  <a:lnTo>
                    <a:pt x="34874" y="6350"/>
                  </a:lnTo>
                  <a:lnTo>
                    <a:pt x="35331" y="6794"/>
                  </a:lnTo>
                  <a:lnTo>
                    <a:pt x="35242" y="5715"/>
                  </a:lnTo>
                  <a:lnTo>
                    <a:pt x="35382" y="5422"/>
                  </a:lnTo>
                  <a:lnTo>
                    <a:pt x="35331" y="6794"/>
                  </a:lnTo>
                  <a:lnTo>
                    <a:pt x="38455" y="6794"/>
                  </a:lnTo>
                  <a:lnTo>
                    <a:pt x="38608" y="5080"/>
                  </a:lnTo>
                  <a:lnTo>
                    <a:pt x="38735" y="3810"/>
                  </a:lnTo>
                  <a:lnTo>
                    <a:pt x="36195" y="1270"/>
                  </a:lnTo>
                  <a:lnTo>
                    <a:pt x="35204" y="381"/>
                  </a:lnTo>
                  <a:lnTo>
                    <a:pt x="35204" y="5397"/>
                  </a:lnTo>
                  <a:lnTo>
                    <a:pt x="35179" y="5080"/>
                  </a:lnTo>
                  <a:lnTo>
                    <a:pt x="35204" y="5397"/>
                  </a:lnTo>
                  <a:lnTo>
                    <a:pt x="35204" y="381"/>
                  </a:lnTo>
                  <a:lnTo>
                    <a:pt x="34798" y="0"/>
                  </a:lnTo>
                  <a:lnTo>
                    <a:pt x="35179" y="1270"/>
                  </a:lnTo>
                  <a:lnTo>
                    <a:pt x="33782" y="0"/>
                  </a:lnTo>
                  <a:lnTo>
                    <a:pt x="32766" y="0"/>
                  </a:lnTo>
                  <a:lnTo>
                    <a:pt x="29959" y="749"/>
                  </a:lnTo>
                  <a:lnTo>
                    <a:pt x="29959" y="128270"/>
                  </a:lnTo>
                  <a:lnTo>
                    <a:pt x="29718" y="129527"/>
                  </a:lnTo>
                  <a:lnTo>
                    <a:pt x="29845" y="128270"/>
                  </a:lnTo>
                  <a:lnTo>
                    <a:pt x="29959" y="749"/>
                  </a:lnTo>
                  <a:lnTo>
                    <a:pt x="29464" y="876"/>
                  </a:lnTo>
                  <a:lnTo>
                    <a:pt x="29464" y="125730"/>
                  </a:lnTo>
                  <a:lnTo>
                    <a:pt x="28321" y="129540"/>
                  </a:lnTo>
                  <a:lnTo>
                    <a:pt x="28194" y="130810"/>
                  </a:lnTo>
                  <a:lnTo>
                    <a:pt x="28270" y="131660"/>
                  </a:lnTo>
                  <a:lnTo>
                    <a:pt x="28105" y="131876"/>
                  </a:lnTo>
                  <a:lnTo>
                    <a:pt x="28194" y="130810"/>
                  </a:lnTo>
                  <a:lnTo>
                    <a:pt x="28117" y="130048"/>
                  </a:lnTo>
                  <a:lnTo>
                    <a:pt x="28016" y="130289"/>
                  </a:lnTo>
                  <a:lnTo>
                    <a:pt x="27940" y="128270"/>
                  </a:lnTo>
                  <a:lnTo>
                    <a:pt x="28117" y="130048"/>
                  </a:lnTo>
                  <a:lnTo>
                    <a:pt x="28321" y="129540"/>
                  </a:lnTo>
                  <a:lnTo>
                    <a:pt x="28689" y="128270"/>
                  </a:lnTo>
                  <a:lnTo>
                    <a:pt x="29464" y="125730"/>
                  </a:lnTo>
                  <a:lnTo>
                    <a:pt x="29464" y="876"/>
                  </a:lnTo>
                  <a:lnTo>
                    <a:pt x="27940" y="1270"/>
                  </a:lnTo>
                  <a:lnTo>
                    <a:pt x="27051" y="2540"/>
                  </a:lnTo>
                  <a:lnTo>
                    <a:pt x="26416" y="5080"/>
                  </a:lnTo>
                  <a:lnTo>
                    <a:pt x="26289" y="6350"/>
                  </a:lnTo>
                  <a:lnTo>
                    <a:pt x="26162" y="10160"/>
                  </a:lnTo>
                  <a:lnTo>
                    <a:pt x="25781" y="13970"/>
                  </a:lnTo>
                  <a:lnTo>
                    <a:pt x="25654" y="13970"/>
                  </a:lnTo>
                  <a:lnTo>
                    <a:pt x="25527" y="19050"/>
                  </a:lnTo>
                  <a:lnTo>
                    <a:pt x="25400" y="20320"/>
                  </a:lnTo>
                  <a:lnTo>
                    <a:pt x="25273" y="78740"/>
                  </a:lnTo>
                  <a:lnTo>
                    <a:pt x="25361" y="106895"/>
                  </a:lnTo>
                  <a:lnTo>
                    <a:pt x="25400" y="106680"/>
                  </a:lnTo>
                  <a:lnTo>
                    <a:pt x="25400" y="107950"/>
                  </a:lnTo>
                  <a:lnTo>
                    <a:pt x="25361" y="106895"/>
                  </a:lnTo>
                  <a:lnTo>
                    <a:pt x="24765" y="111760"/>
                  </a:lnTo>
                  <a:lnTo>
                    <a:pt x="24892" y="111760"/>
                  </a:lnTo>
                  <a:lnTo>
                    <a:pt x="23495" y="116840"/>
                  </a:lnTo>
                  <a:lnTo>
                    <a:pt x="23622" y="115570"/>
                  </a:lnTo>
                  <a:lnTo>
                    <a:pt x="22428" y="118960"/>
                  </a:lnTo>
                  <a:lnTo>
                    <a:pt x="20955" y="121920"/>
                  </a:lnTo>
                  <a:lnTo>
                    <a:pt x="20828" y="121920"/>
                  </a:lnTo>
                  <a:lnTo>
                    <a:pt x="20383" y="122923"/>
                  </a:lnTo>
                  <a:lnTo>
                    <a:pt x="20193" y="123190"/>
                  </a:lnTo>
                  <a:lnTo>
                    <a:pt x="19989" y="123837"/>
                  </a:lnTo>
                  <a:lnTo>
                    <a:pt x="19177" y="125730"/>
                  </a:lnTo>
                  <a:lnTo>
                    <a:pt x="18288" y="127000"/>
                  </a:lnTo>
                  <a:lnTo>
                    <a:pt x="17780" y="128270"/>
                  </a:lnTo>
                  <a:lnTo>
                    <a:pt x="17526" y="132080"/>
                  </a:lnTo>
                  <a:lnTo>
                    <a:pt x="23876" y="137160"/>
                  </a:lnTo>
                  <a:lnTo>
                    <a:pt x="26123" y="134340"/>
                  </a:lnTo>
                  <a:lnTo>
                    <a:pt x="25019" y="147320"/>
                  </a:lnTo>
                  <a:lnTo>
                    <a:pt x="25146" y="147320"/>
                  </a:lnTo>
                  <a:lnTo>
                    <a:pt x="18542" y="198120"/>
                  </a:lnTo>
                  <a:lnTo>
                    <a:pt x="14605" y="223520"/>
                  </a:lnTo>
                  <a:lnTo>
                    <a:pt x="11303" y="245110"/>
                  </a:lnTo>
                  <a:lnTo>
                    <a:pt x="11430" y="245110"/>
                  </a:lnTo>
                  <a:lnTo>
                    <a:pt x="8128" y="262890"/>
                  </a:lnTo>
                  <a:lnTo>
                    <a:pt x="8255" y="261620"/>
                  </a:lnTo>
                  <a:lnTo>
                    <a:pt x="4622" y="275602"/>
                  </a:lnTo>
                  <a:lnTo>
                    <a:pt x="2413" y="284480"/>
                  </a:lnTo>
                  <a:lnTo>
                    <a:pt x="1016" y="290830"/>
                  </a:lnTo>
                  <a:lnTo>
                    <a:pt x="0" y="295922"/>
                  </a:lnTo>
                  <a:lnTo>
                    <a:pt x="127" y="297180"/>
                  </a:lnTo>
                  <a:lnTo>
                    <a:pt x="5842" y="295922"/>
                  </a:lnTo>
                  <a:lnTo>
                    <a:pt x="16497" y="295922"/>
                  </a:lnTo>
                  <a:lnTo>
                    <a:pt x="16129" y="297180"/>
                  </a:lnTo>
                  <a:lnTo>
                    <a:pt x="16891" y="295922"/>
                  </a:lnTo>
                  <a:lnTo>
                    <a:pt x="16764" y="298450"/>
                  </a:lnTo>
                  <a:lnTo>
                    <a:pt x="17462" y="294970"/>
                  </a:lnTo>
                  <a:lnTo>
                    <a:pt x="26797" y="279400"/>
                  </a:lnTo>
                  <a:lnTo>
                    <a:pt x="26670" y="279400"/>
                  </a:lnTo>
                  <a:lnTo>
                    <a:pt x="35433" y="266700"/>
                  </a:lnTo>
                  <a:lnTo>
                    <a:pt x="45466" y="251460"/>
                  </a:lnTo>
                  <a:lnTo>
                    <a:pt x="45339" y="251460"/>
                  </a:lnTo>
                  <a:lnTo>
                    <a:pt x="55372" y="238760"/>
                  </a:lnTo>
                  <a:lnTo>
                    <a:pt x="54864" y="238760"/>
                  </a:lnTo>
                  <a:lnTo>
                    <a:pt x="65278" y="228600"/>
                  </a:lnTo>
                  <a:lnTo>
                    <a:pt x="64897" y="228600"/>
                  </a:lnTo>
                  <a:lnTo>
                    <a:pt x="76073" y="218440"/>
                  </a:lnTo>
                  <a:lnTo>
                    <a:pt x="75565" y="218440"/>
                  </a:lnTo>
                  <a:lnTo>
                    <a:pt x="85979" y="210820"/>
                  </a:lnTo>
                  <a:lnTo>
                    <a:pt x="84455" y="212090"/>
                  </a:lnTo>
                  <a:lnTo>
                    <a:pt x="87249" y="210820"/>
                  </a:lnTo>
                  <a:lnTo>
                    <a:pt x="95631" y="207010"/>
                  </a:lnTo>
                  <a:lnTo>
                    <a:pt x="94488" y="208280"/>
                  </a:lnTo>
                  <a:lnTo>
                    <a:pt x="99695" y="207010"/>
                  </a:lnTo>
                  <a:lnTo>
                    <a:pt x="104902" y="205740"/>
                  </a:lnTo>
                  <a:lnTo>
                    <a:pt x="118999" y="205740"/>
                  </a:lnTo>
                  <a:lnTo>
                    <a:pt x="123063" y="207556"/>
                  </a:lnTo>
                  <a:lnTo>
                    <a:pt x="124345" y="209626"/>
                  </a:lnTo>
                  <a:lnTo>
                    <a:pt x="126263" y="218008"/>
                  </a:lnTo>
                  <a:lnTo>
                    <a:pt x="126238" y="217170"/>
                  </a:lnTo>
                  <a:lnTo>
                    <a:pt x="126365" y="218440"/>
                  </a:lnTo>
                  <a:lnTo>
                    <a:pt x="126530" y="232410"/>
                  </a:lnTo>
                  <a:lnTo>
                    <a:pt x="126149" y="250482"/>
                  </a:lnTo>
                  <a:lnTo>
                    <a:pt x="120777" y="260350"/>
                  </a:lnTo>
                  <a:lnTo>
                    <a:pt x="121285" y="260350"/>
                  </a:lnTo>
                  <a:lnTo>
                    <a:pt x="113030" y="270510"/>
                  </a:lnTo>
                  <a:lnTo>
                    <a:pt x="113538" y="270510"/>
                  </a:lnTo>
                  <a:lnTo>
                    <a:pt x="110248" y="274066"/>
                  </a:lnTo>
                  <a:lnTo>
                    <a:pt x="105918" y="274320"/>
                  </a:lnTo>
                  <a:lnTo>
                    <a:pt x="94869" y="274320"/>
                  </a:lnTo>
                  <a:lnTo>
                    <a:pt x="94869" y="285750"/>
                  </a:lnTo>
                  <a:lnTo>
                    <a:pt x="82296" y="292100"/>
                  </a:lnTo>
                  <a:lnTo>
                    <a:pt x="83312" y="292100"/>
                  </a:lnTo>
                  <a:lnTo>
                    <a:pt x="71501" y="295922"/>
                  </a:lnTo>
                  <a:lnTo>
                    <a:pt x="72771" y="294640"/>
                  </a:lnTo>
                  <a:lnTo>
                    <a:pt x="60579" y="297180"/>
                  </a:lnTo>
                  <a:lnTo>
                    <a:pt x="38100" y="297180"/>
                  </a:lnTo>
                  <a:lnTo>
                    <a:pt x="37719" y="297065"/>
                  </a:lnTo>
                  <a:lnTo>
                    <a:pt x="37719" y="297256"/>
                  </a:lnTo>
                  <a:lnTo>
                    <a:pt x="37719" y="298958"/>
                  </a:lnTo>
                  <a:lnTo>
                    <a:pt x="37719" y="299720"/>
                  </a:lnTo>
                  <a:lnTo>
                    <a:pt x="37592" y="298869"/>
                  </a:lnTo>
                  <a:lnTo>
                    <a:pt x="37388" y="297345"/>
                  </a:lnTo>
                  <a:lnTo>
                    <a:pt x="37338" y="297180"/>
                  </a:lnTo>
                  <a:lnTo>
                    <a:pt x="37338" y="296938"/>
                  </a:lnTo>
                  <a:lnTo>
                    <a:pt x="37376" y="297180"/>
                  </a:lnTo>
                  <a:lnTo>
                    <a:pt x="37388" y="297345"/>
                  </a:lnTo>
                  <a:lnTo>
                    <a:pt x="37541" y="297307"/>
                  </a:lnTo>
                  <a:lnTo>
                    <a:pt x="37439" y="297662"/>
                  </a:lnTo>
                  <a:lnTo>
                    <a:pt x="37592" y="298869"/>
                  </a:lnTo>
                  <a:lnTo>
                    <a:pt x="37719" y="298958"/>
                  </a:lnTo>
                  <a:lnTo>
                    <a:pt x="37693" y="297256"/>
                  </a:lnTo>
                  <a:lnTo>
                    <a:pt x="37630" y="297091"/>
                  </a:lnTo>
                  <a:lnTo>
                    <a:pt x="37719" y="295922"/>
                  </a:lnTo>
                  <a:lnTo>
                    <a:pt x="37846" y="292100"/>
                  </a:lnTo>
                  <a:lnTo>
                    <a:pt x="37719" y="297065"/>
                  </a:lnTo>
                  <a:lnTo>
                    <a:pt x="45593" y="294640"/>
                  </a:lnTo>
                  <a:lnTo>
                    <a:pt x="44450" y="294640"/>
                  </a:lnTo>
                  <a:lnTo>
                    <a:pt x="56388" y="292100"/>
                  </a:lnTo>
                  <a:lnTo>
                    <a:pt x="55753" y="292100"/>
                  </a:lnTo>
                  <a:lnTo>
                    <a:pt x="70104" y="290830"/>
                  </a:lnTo>
                  <a:lnTo>
                    <a:pt x="86868" y="289560"/>
                  </a:lnTo>
                  <a:lnTo>
                    <a:pt x="87312" y="289560"/>
                  </a:lnTo>
                  <a:lnTo>
                    <a:pt x="94869" y="285750"/>
                  </a:lnTo>
                  <a:lnTo>
                    <a:pt x="94869" y="274320"/>
                  </a:lnTo>
                  <a:lnTo>
                    <a:pt x="85598" y="274320"/>
                  </a:lnTo>
                  <a:lnTo>
                    <a:pt x="68516" y="275602"/>
                  </a:lnTo>
                  <a:lnTo>
                    <a:pt x="54102" y="276860"/>
                  </a:lnTo>
                  <a:lnTo>
                    <a:pt x="41656" y="279400"/>
                  </a:lnTo>
                  <a:lnTo>
                    <a:pt x="40513" y="279400"/>
                  </a:lnTo>
                  <a:lnTo>
                    <a:pt x="32258" y="281940"/>
                  </a:lnTo>
                  <a:lnTo>
                    <a:pt x="31496" y="283210"/>
                  </a:lnTo>
                  <a:lnTo>
                    <a:pt x="26797" y="284480"/>
                  </a:lnTo>
                  <a:lnTo>
                    <a:pt x="22479" y="295922"/>
                  </a:lnTo>
                  <a:lnTo>
                    <a:pt x="22479" y="299720"/>
                  </a:lnTo>
                  <a:lnTo>
                    <a:pt x="22987" y="302260"/>
                  </a:lnTo>
                  <a:lnTo>
                    <a:pt x="24511" y="306070"/>
                  </a:lnTo>
                  <a:lnTo>
                    <a:pt x="32893" y="311150"/>
                  </a:lnTo>
                  <a:lnTo>
                    <a:pt x="35560" y="312420"/>
                  </a:lnTo>
                  <a:lnTo>
                    <a:pt x="61468" y="312420"/>
                  </a:lnTo>
                  <a:lnTo>
                    <a:pt x="62357" y="311150"/>
                  </a:lnTo>
                  <a:lnTo>
                    <a:pt x="74549" y="309880"/>
                  </a:lnTo>
                  <a:lnTo>
                    <a:pt x="75819" y="309880"/>
                  </a:lnTo>
                  <a:lnTo>
                    <a:pt x="87757" y="306070"/>
                  </a:lnTo>
                  <a:lnTo>
                    <a:pt x="88900" y="306070"/>
                  </a:lnTo>
                  <a:lnTo>
                    <a:pt x="101473" y="299720"/>
                  </a:lnTo>
                  <a:lnTo>
                    <a:pt x="102362" y="299720"/>
                  </a:lnTo>
                  <a:lnTo>
                    <a:pt x="108064" y="295922"/>
                  </a:lnTo>
                  <a:lnTo>
                    <a:pt x="113792" y="292100"/>
                  </a:lnTo>
                  <a:lnTo>
                    <a:pt x="115189" y="290830"/>
                  </a:lnTo>
                  <a:lnTo>
                    <a:pt x="116357" y="289560"/>
                  </a:lnTo>
                  <a:lnTo>
                    <a:pt x="116890" y="288988"/>
                  </a:lnTo>
                  <a:lnTo>
                    <a:pt x="150495" y="287020"/>
                  </a:lnTo>
                  <a:lnTo>
                    <a:pt x="173101" y="284480"/>
                  </a:lnTo>
                  <a:lnTo>
                    <a:pt x="173228" y="284480"/>
                  </a:lnTo>
                  <a:lnTo>
                    <a:pt x="194818" y="281940"/>
                  </a:lnTo>
                  <a:lnTo>
                    <a:pt x="195834" y="281940"/>
                  </a:lnTo>
                  <a:lnTo>
                    <a:pt x="216027" y="276860"/>
                  </a:lnTo>
                  <a:lnTo>
                    <a:pt x="216789" y="275590"/>
                  </a:lnTo>
                  <a:lnTo>
                    <a:pt x="234061" y="269240"/>
                  </a:lnTo>
                  <a:lnTo>
                    <a:pt x="234950" y="269240"/>
                  </a:lnTo>
                  <a:lnTo>
                    <a:pt x="239864" y="266280"/>
                  </a:lnTo>
                  <a:lnTo>
                    <a:pt x="252984" y="306070"/>
                  </a:lnTo>
                  <a:lnTo>
                    <a:pt x="254635" y="308610"/>
                  </a:lnTo>
                  <a:lnTo>
                    <a:pt x="265049" y="316230"/>
                  </a:lnTo>
                  <a:lnTo>
                    <a:pt x="266192" y="316230"/>
                  </a:lnTo>
                  <a:lnTo>
                    <a:pt x="279527" y="323850"/>
                  </a:lnTo>
                  <a:lnTo>
                    <a:pt x="282194" y="323850"/>
                  </a:lnTo>
                  <a:lnTo>
                    <a:pt x="298323" y="326390"/>
                  </a:lnTo>
                  <a:lnTo>
                    <a:pt x="337312" y="326390"/>
                  </a:lnTo>
                  <a:lnTo>
                    <a:pt x="356489" y="325120"/>
                  </a:lnTo>
                  <a:lnTo>
                    <a:pt x="360172" y="325120"/>
                  </a:lnTo>
                  <a:lnTo>
                    <a:pt x="381254" y="312420"/>
                  </a:lnTo>
                  <a:lnTo>
                    <a:pt x="385127" y="309880"/>
                  </a:lnTo>
                  <a:lnTo>
                    <a:pt x="387057" y="308610"/>
                  </a:lnTo>
                  <a:lnTo>
                    <a:pt x="396748" y="302260"/>
                  </a:lnTo>
                  <a:lnTo>
                    <a:pt x="398018" y="300990"/>
                  </a:lnTo>
                  <a:lnTo>
                    <a:pt x="408051" y="2921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91330" y="3851401"/>
              <a:ext cx="3610864" cy="5816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56391" y="6528244"/>
              <a:ext cx="180001" cy="16383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027297" y="6373083"/>
              <a:ext cx="231520" cy="36449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934457" y="6297523"/>
              <a:ext cx="13335" cy="13335"/>
            </a:xfrm>
            <a:custGeom>
              <a:avLst/>
              <a:gdLst/>
              <a:ahLst/>
              <a:cxnLst/>
              <a:rect l="l" t="t" r="r" b="b"/>
              <a:pathLst>
                <a:path w="13335" h="13335">
                  <a:moveTo>
                    <a:pt x="10287" y="0"/>
                  </a:moveTo>
                  <a:lnTo>
                    <a:pt x="2920" y="0"/>
                  </a:lnTo>
                  <a:lnTo>
                    <a:pt x="0" y="2984"/>
                  </a:lnTo>
                  <a:lnTo>
                    <a:pt x="0" y="10337"/>
                  </a:lnTo>
                  <a:lnTo>
                    <a:pt x="2920" y="13322"/>
                  </a:lnTo>
                  <a:lnTo>
                    <a:pt x="10287" y="13322"/>
                  </a:lnTo>
                  <a:lnTo>
                    <a:pt x="13334" y="10337"/>
                  </a:lnTo>
                  <a:lnTo>
                    <a:pt x="13334" y="6667"/>
                  </a:lnTo>
                  <a:lnTo>
                    <a:pt x="13334" y="2984"/>
                  </a:lnTo>
                  <a:lnTo>
                    <a:pt x="1028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85055" y="6407873"/>
              <a:ext cx="233831" cy="14900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305424" y="6342354"/>
              <a:ext cx="587628" cy="16795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961506" y="5763729"/>
              <a:ext cx="5759958" cy="94842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957455" y="6345313"/>
              <a:ext cx="233286" cy="1467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9160" y="748283"/>
            <a:ext cx="10253471" cy="5198364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7269" y="1219743"/>
            <a:ext cx="6285614" cy="56022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4232" y="519683"/>
            <a:ext cx="10322052" cy="448056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3400" y="312561"/>
            <a:ext cx="9428216" cy="6404739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371" y="401402"/>
            <a:ext cx="11359362" cy="16898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11907" y="2262556"/>
            <a:ext cx="7540506" cy="145905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079117" y="3333750"/>
            <a:ext cx="7776845" cy="1362075"/>
            <a:chOff x="2079117" y="3333750"/>
            <a:chExt cx="7776845" cy="136207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5103" y="3826154"/>
              <a:ext cx="7540555" cy="86928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79117" y="3715004"/>
              <a:ext cx="358013" cy="3752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89644" y="3333750"/>
              <a:ext cx="428498" cy="35534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794496" y="3887088"/>
              <a:ext cx="429259" cy="16510"/>
            </a:xfrm>
            <a:custGeom>
              <a:avLst/>
              <a:gdLst/>
              <a:ahLst/>
              <a:cxnLst/>
              <a:rect l="l" t="t" r="r" b="b"/>
              <a:pathLst>
                <a:path w="429259" h="16510">
                  <a:moveTo>
                    <a:pt x="398018" y="0"/>
                  </a:moveTo>
                  <a:lnTo>
                    <a:pt x="354075" y="0"/>
                  </a:lnTo>
                  <a:lnTo>
                    <a:pt x="294639" y="127"/>
                  </a:lnTo>
                  <a:lnTo>
                    <a:pt x="235965" y="1016"/>
                  </a:lnTo>
                  <a:lnTo>
                    <a:pt x="143001" y="4444"/>
                  </a:lnTo>
                  <a:lnTo>
                    <a:pt x="43687" y="6350"/>
                  </a:lnTo>
                  <a:lnTo>
                    <a:pt x="0" y="8509"/>
                  </a:lnTo>
                  <a:lnTo>
                    <a:pt x="380" y="16129"/>
                  </a:lnTo>
                  <a:lnTo>
                    <a:pt x="43942" y="13969"/>
                  </a:lnTo>
                  <a:lnTo>
                    <a:pt x="236093" y="6858"/>
                  </a:lnTo>
                  <a:lnTo>
                    <a:pt x="294735" y="6477"/>
                  </a:lnTo>
                  <a:lnTo>
                    <a:pt x="400331" y="6477"/>
                  </a:lnTo>
                  <a:lnTo>
                    <a:pt x="428751" y="4825"/>
                  </a:lnTo>
                  <a:lnTo>
                    <a:pt x="398018" y="0"/>
                  </a:lnTo>
                  <a:close/>
                </a:path>
                <a:path w="429259" h="16510">
                  <a:moveTo>
                    <a:pt x="400331" y="6477"/>
                  </a:moveTo>
                  <a:lnTo>
                    <a:pt x="294735" y="6477"/>
                  </a:lnTo>
                  <a:lnTo>
                    <a:pt x="354075" y="6604"/>
                  </a:lnTo>
                  <a:lnTo>
                    <a:pt x="398145" y="6604"/>
                  </a:lnTo>
                  <a:lnTo>
                    <a:pt x="400331" y="647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23163" y="4834585"/>
            <a:ext cx="11278235" cy="166623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600"/>
              </a:lnSpc>
              <a:spcBef>
                <a:spcPts val="110"/>
              </a:spcBef>
            </a:pP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Each page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is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in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one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of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these four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classes.</a:t>
            </a:r>
            <a:r>
              <a:rPr sz="1800" spc="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When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page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replacement</a:t>
            </a:r>
            <a:r>
              <a:rPr sz="1800" spc="3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is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called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231F20"/>
                </a:solidFill>
                <a:latin typeface="Arial MT"/>
                <a:cs typeface="Arial MT"/>
              </a:rPr>
              <a:t>for,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231F20"/>
                </a:solidFill>
                <a:latin typeface="Arial MT"/>
                <a:cs typeface="Arial MT"/>
              </a:rPr>
              <a:t>we</a:t>
            </a:r>
            <a:r>
              <a:rPr sz="1800" spc="3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use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same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scheme</a:t>
            </a:r>
            <a:r>
              <a:rPr sz="18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as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in </a:t>
            </a:r>
            <a:r>
              <a:rPr sz="1800" spc="-484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clock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algorithm;</a:t>
            </a:r>
            <a:r>
              <a:rPr sz="18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but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instead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of 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examining</a:t>
            </a:r>
            <a:r>
              <a:rPr sz="1800" spc="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whether</a:t>
            </a:r>
            <a:r>
              <a:rPr sz="1800" spc="5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 page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to </a:t>
            </a:r>
            <a:r>
              <a:rPr sz="1800" spc="-15" dirty="0">
                <a:solidFill>
                  <a:srgbClr val="FF0000"/>
                </a:solidFill>
                <a:latin typeface="Arial MT"/>
                <a:cs typeface="Arial MT"/>
              </a:rPr>
              <a:t>which</a:t>
            </a:r>
            <a:r>
              <a:rPr sz="1800" spc="4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0000"/>
                </a:solidFill>
                <a:latin typeface="Arial MT"/>
                <a:cs typeface="Arial MT"/>
              </a:rPr>
              <a:t>we</a:t>
            </a:r>
            <a:r>
              <a:rPr sz="1800" spc="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are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pointing</a:t>
            </a:r>
            <a:r>
              <a:rPr sz="1800" spc="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has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 the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reference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bit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 set to</a:t>
            </a:r>
            <a:r>
              <a:rPr sz="18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1,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0000"/>
                </a:solidFill>
                <a:latin typeface="Arial MT"/>
                <a:cs typeface="Arial MT"/>
              </a:rPr>
              <a:t>we</a:t>
            </a:r>
            <a:r>
              <a:rPr sz="1800" spc="3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examine</a:t>
            </a:r>
            <a:r>
              <a:rPr sz="1800" spc="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the class to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FF0000"/>
                </a:solidFill>
                <a:latin typeface="Arial MT"/>
                <a:cs typeface="Arial MT"/>
              </a:rPr>
              <a:t>which</a:t>
            </a:r>
            <a:r>
              <a:rPr sz="1800" spc="4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that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page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belongs.</a:t>
            </a:r>
            <a:r>
              <a:rPr sz="1800" spc="4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231F20"/>
                </a:solidFill>
                <a:latin typeface="Arial MT"/>
                <a:cs typeface="Arial MT"/>
              </a:rPr>
              <a:t>We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replace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first page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encountered</a:t>
            </a:r>
            <a:r>
              <a:rPr sz="1800" spc="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in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the 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lowest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nonempty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class.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Notice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that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006FC0"/>
                </a:solidFill>
                <a:latin typeface="Arial MT"/>
                <a:cs typeface="Arial MT"/>
              </a:rPr>
              <a:t>we</a:t>
            </a:r>
            <a:r>
              <a:rPr sz="1800" spc="4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6FC0"/>
                </a:solidFill>
                <a:latin typeface="Arial MT"/>
                <a:cs typeface="Arial MT"/>
              </a:rPr>
              <a:t>may</a:t>
            </a:r>
            <a:r>
              <a:rPr sz="1800" spc="-5" dirty="0">
                <a:solidFill>
                  <a:srgbClr val="006FC0"/>
                </a:solidFill>
                <a:latin typeface="Arial MT"/>
                <a:cs typeface="Arial MT"/>
              </a:rPr>
              <a:t> have</a:t>
            </a:r>
            <a:r>
              <a:rPr sz="1800" dirty="0">
                <a:solidFill>
                  <a:srgbClr val="006FC0"/>
                </a:solidFill>
                <a:latin typeface="Arial MT"/>
                <a:cs typeface="Arial MT"/>
              </a:rPr>
              <a:t> to</a:t>
            </a:r>
            <a:r>
              <a:rPr sz="1800" spc="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6FC0"/>
                </a:solidFill>
                <a:latin typeface="Arial MT"/>
                <a:cs typeface="Arial MT"/>
              </a:rPr>
              <a:t>scan</a:t>
            </a:r>
            <a:r>
              <a:rPr sz="1800" spc="-1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6FC0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Arial MT"/>
                <a:cs typeface="Arial MT"/>
              </a:rPr>
              <a:t>circular</a:t>
            </a:r>
            <a:r>
              <a:rPr sz="1800" spc="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6FC0"/>
                </a:solidFill>
                <a:latin typeface="Arial MT"/>
                <a:cs typeface="Arial MT"/>
              </a:rPr>
              <a:t>queue</a:t>
            </a:r>
            <a:r>
              <a:rPr sz="1800" spc="2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Arial MT"/>
                <a:cs typeface="Arial MT"/>
              </a:rPr>
              <a:t>several</a:t>
            </a:r>
            <a:r>
              <a:rPr sz="1800" spc="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6FC0"/>
                </a:solidFill>
                <a:latin typeface="Arial MT"/>
                <a:cs typeface="Arial MT"/>
              </a:rPr>
              <a:t>times </a:t>
            </a:r>
            <a:r>
              <a:rPr sz="1800" spc="-5" dirty="0">
                <a:solidFill>
                  <a:srgbClr val="006FC0"/>
                </a:solidFill>
                <a:latin typeface="Arial MT"/>
                <a:cs typeface="Arial MT"/>
              </a:rPr>
              <a:t>before</a:t>
            </a:r>
            <a:r>
              <a:rPr sz="1800" spc="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006FC0"/>
                </a:solidFill>
                <a:latin typeface="Arial MT"/>
                <a:cs typeface="Arial MT"/>
              </a:rPr>
              <a:t>we</a:t>
            </a:r>
            <a:r>
              <a:rPr sz="1800" spc="4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6FC0"/>
                </a:solidFill>
                <a:latin typeface="Arial MT"/>
                <a:cs typeface="Arial MT"/>
              </a:rPr>
              <a:t>find</a:t>
            </a:r>
            <a:r>
              <a:rPr sz="1800" spc="-1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6FC0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006FC0"/>
                </a:solidFill>
                <a:latin typeface="Arial MT"/>
                <a:cs typeface="Arial MT"/>
              </a:rPr>
              <a:t> page</a:t>
            </a:r>
            <a:r>
              <a:rPr sz="1800" spc="1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6FC0"/>
                </a:solidFill>
                <a:latin typeface="Arial MT"/>
                <a:cs typeface="Arial MT"/>
              </a:rPr>
              <a:t>to </a:t>
            </a:r>
            <a:r>
              <a:rPr sz="1800" spc="-5" dirty="0">
                <a:solidFill>
                  <a:srgbClr val="006FC0"/>
                </a:solidFill>
                <a:latin typeface="Arial MT"/>
                <a:cs typeface="Arial MT"/>
              </a:rPr>
              <a:t>be </a:t>
            </a:r>
            <a:r>
              <a:rPr sz="180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Arial MT"/>
                <a:cs typeface="Arial MT"/>
              </a:rPr>
              <a:t>replaced. </a:t>
            </a:r>
            <a:r>
              <a:rPr sz="1800" b="1" dirty="0">
                <a:solidFill>
                  <a:srgbClr val="231F20"/>
                </a:solidFill>
                <a:latin typeface="Arial"/>
                <a:cs typeface="Arial"/>
              </a:rPr>
              <a:t>The </a:t>
            </a:r>
            <a:r>
              <a:rPr sz="1800" b="1" spc="-5" dirty="0">
                <a:solidFill>
                  <a:srgbClr val="231F20"/>
                </a:solidFill>
                <a:latin typeface="Arial"/>
                <a:cs typeface="Arial"/>
              </a:rPr>
              <a:t>major difference </a:t>
            </a:r>
            <a:r>
              <a:rPr sz="1800" b="1" dirty="0">
                <a:solidFill>
                  <a:srgbClr val="231F20"/>
                </a:solidFill>
                <a:latin typeface="Arial"/>
                <a:cs typeface="Arial"/>
              </a:rPr>
              <a:t>between this </a:t>
            </a:r>
            <a:r>
              <a:rPr sz="1800" b="1" spc="-5" dirty="0">
                <a:solidFill>
                  <a:srgbClr val="231F20"/>
                </a:solidFill>
                <a:latin typeface="Arial"/>
                <a:cs typeface="Arial"/>
              </a:rPr>
              <a:t>algorithm and </a:t>
            </a:r>
            <a:r>
              <a:rPr sz="1800" b="1" dirty="0">
                <a:solidFill>
                  <a:srgbClr val="231F20"/>
                </a:solidFill>
                <a:latin typeface="Arial"/>
                <a:cs typeface="Arial"/>
              </a:rPr>
              <a:t>the </a:t>
            </a:r>
            <a:r>
              <a:rPr sz="1800" b="1" spc="-5" dirty="0">
                <a:solidFill>
                  <a:srgbClr val="231F20"/>
                </a:solidFill>
                <a:latin typeface="Arial"/>
                <a:cs typeface="Arial"/>
              </a:rPr>
              <a:t>simpler clock </a:t>
            </a:r>
            <a:r>
              <a:rPr sz="1800" b="1" dirty="0">
                <a:solidFill>
                  <a:srgbClr val="231F20"/>
                </a:solidFill>
                <a:latin typeface="Arial"/>
                <a:cs typeface="Arial"/>
              </a:rPr>
              <a:t>algorithm is that here </a:t>
            </a:r>
            <a:r>
              <a:rPr sz="1800" b="1" spc="20" dirty="0">
                <a:solidFill>
                  <a:srgbClr val="231F20"/>
                </a:solidFill>
                <a:latin typeface="Arial"/>
                <a:cs typeface="Arial"/>
              </a:rPr>
              <a:t>we </a:t>
            </a:r>
            <a:r>
              <a:rPr sz="1800" b="1" spc="2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231F20"/>
                </a:solidFill>
                <a:latin typeface="Arial"/>
                <a:cs typeface="Arial"/>
              </a:rPr>
              <a:t>give</a:t>
            </a:r>
            <a:r>
              <a:rPr sz="1800" b="1" spc="3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31F20"/>
                </a:solidFill>
                <a:latin typeface="Arial"/>
                <a:cs typeface="Arial"/>
              </a:rPr>
              <a:t>preference</a:t>
            </a:r>
            <a:r>
              <a:rPr sz="1800" b="1" spc="1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31F20"/>
                </a:solidFill>
                <a:latin typeface="Arial"/>
                <a:cs typeface="Arial"/>
              </a:rPr>
              <a:t>to</a:t>
            </a:r>
            <a:r>
              <a:rPr sz="1800" b="1" spc="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31F20"/>
                </a:solidFill>
                <a:latin typeface="Arial"/>
                <a:cs typeface="Arial"/>
              </a:rPr>
              <a:t>those pages</a:t>
            </a:r>
            <a:r>
              <a:rPr sz="1800" b="1" dirty="0">
                <a:solidFill>
                  <a:srgbClr val="231F20"/>
                </a:solidFill>
                <a:latin typeface="Arial"/>
                <a:cs typeface="Arial"/>
              </a:rPr>
              <a:t> that </a:t>
            </a:r>
            <a:r>
              <a:rPr sz="1800" b="1" spc="-15" dirty="0">
                <a:solidFill>
                  <a:srgbClr val="231F20"/>
                </a:solidFill>
                <a:latin typeface="Arial"/>
                <a:cs typeface="Arial"/>
              </a:rPr>
              <a:t>have</a:t>
            </a:r>
            <a:r>
              <a:rPr sz="1800" b="1" spc="3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31F20"/>
                </a:solidFill>
                <a:latin typeface="Arial"/>
                <a:cs typeface="Arial"/>
              </a:rPr>
              <a:t>been</a:t>
            </a:r>
            <a:r>
              <a:rPr sz="1800" b="1" spc="1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31F20"/>
                </a:solidFill>
                <a:latin typeface="Arial"/>
                <a:cs typeface="Arial"/>
              </a:rPr>
              <a:t>modified</a:t>
            </a:r>
            <a:r>
              <a:rPr sz="1800" b="1" spc="-1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31F20"/>
                </a:solidFill>
                <a:latin typeface="Arial"/>
                <a:cs typeface="Arial"/>
              </a:rPr>
              <a:t>in order to</a:t>
            </a:r>
            <a:r>
              <a:rPr sz="1800" b="1" spc="1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31F20"/>
                </a:solidFill>
                <a:latin typeface="Arial"/>
                <a:cs typeface="Arial"/>
              </a:rPr>
              <a:t>reduce </a:t>
            </a:r>
            <a:r>
              <a:rPr sz="1800" b="1" dirty="0">
                <a:solidFill>
                  <a:srgbClr val="231F20"/>
                </a:solidFill>
                <a:latin typeface="Arial"/>
                <a:cs typeface="Arial"/>
              </a:rPr>
              <a:t>the </a:t>
            </a:r>
            <a:r>
              <a:rPr sz="1800" b="1" spc="-5" dirty="0">
                <a:solidFill>
                  <a:srgbClr val="231F20"/>
                </a:solidFill>
                <a:latin typeface="Arial"/>
                <a:cs typeface="Arial"/>
              </a:rPr>
              <a:t>number</a:t>
            </a:r>
            <a:r>
              <a:rPr sz="1800" b="1" spc="2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31F20"/>
                </a:solidFill>
                <a:latin typeface="Arial"/>
                <a:cs typeface="Arial"/>
              </a:rPr>
              <a:t>of</a:t>
            </a:r>
            <a:r>
              <a:rPr sz="1800" b="1" spc="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31F20"/>
                </a:solidFill>
                <a:latin typeface="Arial"/>
                <a:cs typeface="Arial"/>
              </a:rPr>
              <a:t>I/Os</a:t>
            </a:r>
            <a:r>
              <a:rPr sz="1800" b="1" spc="-18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31F20"/>
                </a:solidFill>
                <a:latin typeface="Arial"/>
                <a:cs typeface="Arial"/>
              </a:rPr>
              <a:t>required.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61591" y="2224913"/>
            <a:ext cx="345566" cy="30619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058161" y="2627122"/>
            <a:ext cx="290194" cy="353060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2120138" y="3295141"/>
            <a:ext cx="307340" cy="347980"/>
          </a:xfrm>
          <a:custGeom>
            <a:avLst/>
            <a:gdLst/>
            <a:ahLst/>
            <a:cxnLst/>
            <a:rect l="l" t="t" r="r" b="b"/>
            <a:pathLst>
              <a:path w="307339" h="347979">
                <a:moveTo>
                  <a:pt x="82168" y="347726"/>
                </a:moveTo>
                <a:lnTo>
                  <a:pt x="82550" y="347853"/>
                </a:lnTo>
                <a:lnTo>
                  <a:pt x="82168" y="347726"/>
                </a:lnTo>
                <a:close/>
              </a:path>
              <a:path w="307339" h="347979">
                <a:moveTo>
                  <a:pt x="274389" y="52705"/>
                </a:moveTo>
                <a:lnTo>
                  <a:pt x="254635" y="52705"/>
                </a:lnTo>
                <a:lnTo>
                  <a:pt x="242316" y="69596"/>
                </a:lnTo>
                <a:lnTo>
                  <a:pt x="242188" y="69850"/>
                </a:lnTo>
                <a:lnTo>
                  <a:pt x="224536" y="96012"/>
                </a:lnTo>
                <a:lnTo>
                  <a:pt x="224409" y="96266"/>
                </a:lnTo>
                <a:lnTo>
                  <a:pt x="198881" y="136144"/>
                </a:lnTo>
                <a:lnTo>
                  <a:pt x="166750" y="185800"/>
                </a:lnTo>
                <a:lnTo>
                  <a:pt x="166750" y="185928"/>
                </a:lnTo>
                <a:lnTo>
                  <a:pt x="133604" y="238887"/>
                </a:lnTo>
                <a:lnTo>
                  <a:pt x="133476" y="239013"/>
                </a:lnTo>
                <a:lnTo>
                  <a:pt x="108712" y="280797"/>
                </a:lnTo>
                <a:lnTo>
                  <a:pt x="92456" y="308991"/>
                </a:lnTo>
                <a:lnTo>
                  <a:pt x="92201" y="309372"/>
                </a:lnTo>
                <a:lnTo>
                  <a:pt x="84455" y="324993"/>
                </a:lnTo>
                <a:lnTo>
                  <a:pt x="84326" y="324993"/>
                </a:lnTo>
                <a:lnTo>
                  <a:pt x="83740" y="326147"/>
                </a:lnTo>
                <a:lnTo>
                  <a:pt x="85572" y="330545"/>
                </a:lnTo>
                <a:lnTo>
                  <a:pt x="87533" y="333309"/>
                </a:lnTo>
                <a:lnTo>
                  <a:pt x="88011" y="334264"/>
                </a:lnTo>
                <a:lnTo>
                  <a:pt x="88773" y="335661"/>
                </a:lnTo>
                <a:lnTo>
                  <a:pt x="89535" y="338709"/>
                </a:lnTo>
                <a:lnTo>
                  <a:pt x="74422" y="338709"/>
                </a:lnTo>
                <a:lnTo>
                  <a:pt x="74745" y="340048"/>
                </a:lnTo>
                <a:lnTo>
                  <a:pt x="82473" y="347776"/>
                </a:lnTo>
                <a:lnTo>
                  <a:pt x="82931" y="347853"/>
                </a:lnTo>
                <a:lnTo>
                  <a:pt x="84455" y="347853"/>
                </a:lnTo>
                <a:lnTo>
                  <a:pt x="93218" y="341884"/>
                </a:lnTo>
                <a:lnTo>
                  <a:pt x="93853" y="340995"/>
                </a:lnTo>
                <a:lnTo>
                  <a:pt x="99081" y="332105"/>
                </a:lnTo>
                <a:lnTo>
                  <a:pt x="102836" y="324993"/>
                </a:lnTo>
                <a:lnTo>
                  <a:pt x="84455" y="324993"/>
                </a:lnTo>
                <a:lnTo>
                  <a:pt x="84455" y="324739"/>
                </a:lnTo>
                <a:lnTo>
                  <a:pt x="102970" y="324739"/>
                </a:lnTo>
                <a:lnTo>
                  <a:pt x="106993" y="317119"/>
                </a:lnTo>
                <a:lnTo>
                  <a:pt x="123062" y="289179"/>
                </a:lnTo>
                <a:lnTo>
                  <a:pt x="147828" y="247523"/>
                </a:lnTo>
                <a:lnTo>
                  <a:pt x="147986" y="247523"/>
                </a:lnTo>
                <a:lnTo>
                  <a:pt x="180895" y="194945"/>
                </a:lnTo>
                <a:lnTo>
                  <a:pt x="238424" y="105410"/>
                </a:lnTo>
                <a:lnTo>
                  <a:pt x="255946" y="79248"/>
                </a:lnTo>
                <a:lnTo>
                  <a:pt x="255778" y="79248"/>
                </a:lnTo>
                <a:lnTo>
                  <a:pt x="267969" y="62357"/>
                </a:lnTo>
                <a:lnTo>
                  <a:pt x="268224" y="62103"/>
                </a:lnTo>
                <a:lnTo>
                  <a:pt x="274389" y="52705"/>
                </a:lnTo>
                <a:close/>
              </a:path>
              <a:path w="307339" h="347979">
                <a:moveTo>
                  <a:pt x="74973" y="340995"/>
                </a:moveTo>
                <a:lnTo>
                  <a:pt x="74549" y="340995"/>
                </a:lnTo>
                <a:lnTo>
                  <a:pt x="75056" y="341884"/>
                </a:lnTo>
                <a:lnTo>
                  <a:pt x="75311" y="342392"/>
                </a:lnTo>
                <a:lnTo>
                  <a:pt x="74973" y="340995"/>
                </a:lnTo>
                <a:close/>
              </a:path>
              <a:path w="307339" h="347979">
                <a:moveTo>
                  <a:pt x="74939" y="341710"/>
                </a:moveTo>
                <a:lnTo>
                  <a:pt x="75033" y="341884"/>
                </a:lnTo>
                <a:lnTo>
                  <a:pt x="74939" y="341710"/>
                </a:lnTo>
                <a:close/>
              </a:path>
              <a:path w="307339" h="347979">
                <a:moveTo>
                  <a:pt x="74549" y="340995"/>
                </a:moveTo>
                <a:lnTo>
                  <a:pt x="74939" y="341710"/>
                </a:lnTo>
                <a:lnTo>
                  <a:pt x="75056" y="341884"/>
                </a:lnTo>
                <a:lnTo>
                  <a:pt x="74549" y="340995"/>
                </a:lnTo>
                <a:close/>
              </a:path>
              <a:path w="307339" h="347979">
                <a:moveTo>
                  <a:pt x="81103" y="331343"/>
                </a:moveTo>
                <a:lnTo>
                  <a:pt x="69595" y="331343"/>
                </a:lnTo>
                <a:lnTo>
                  <a:pt x="69976" y="332105"/>
                </a:lnTo>
                <a:lnTo>
                  <a:pt x="71755" y="336804"/>
                </a:lnTo>
                <a:lnTo>
                  <a:pt x="72643" y="338328"/>
                </a:lnTo>
                <a:lnTo>
                  <a:pt x="74939" y="341710"/>
                </a:lnTo>
                <a:lnTo>
                  <a:pt x="74549" y="340995"/>
                </a:lnTo>
                <a:lnTo>
                  <a:pt x="74973" y="340995"/>
                </a:lnTo>
                <a:lnTo>
                  <a:pt x="74745" y="340048"/>
                </a:lnTo>
                <a:lnTo>
                  <a:pt x="74422" y="339725"/>
                </a:lnTo>
                <a:lnTo>
                  <a:pt x="74422" y="338709"/>
                </a:lnTo>
                <a:lnTo>
                  <a:pt x="89535" y="338709"/>
                </a:lnTo>
                <a:lnTo>
                  <a:pt x="85452" y="335534"/>
                </a:lnTo>
                <a:lnTo>
                  <a:pt x="78231" y="335534"/>
                </a:lnTo>
                <a:lnTo>
                  <a:pt x="80421" y="332688"/>
                </a:lnTo>
                <a:lnTo>
                  <a:pt x="81103" y="331343"/>
                </a:lnTo>
                <a:close/>
              </a:path>
              <a:path w="307339" h="347979">
                <a:moveTo>
                  <a:pt x="74422" y="338709"/>
                </a:moveTo>
                <a:lnTo>
                  <a:pt x="74422" y="339725"/>
                </a:lnTo>
                <a:lnTo>
                  <a:pt x="74745" y="340048"/>
                </a:lnTo>
                <a:lnTo>
                  <a:pt x="74422" y="338709"/>
                </a:lnTo>
                <a:close/>
              </a:path>
              <a:path w="307339" h="347979">
                <a:moveTo>
                  <a:pt x="86868" y="332359"/>
                </a:moveTo>
                <a:lnTo>
                  <a:pt x="84455" y="332359"/>
                </a:lnTo>
                <a:lnTo>
                  <a:pt x="82592" y="333309"/>
                </a:lnTo>
                <a:lnTo>
                  <a:pt x="89535" y="338709"/>
                </a:lnTo>
                <a:lnTo>
                  <a:pt x="88773" y="335661"/>
                </a:lnTo>
                <a:lnTo>
                  <a:pt x="88011" y="334264"/>
                </a:lnTo>
                <a:lnTo>
                  <a:pt x="87503" y="333248"/>
                </a:lnTo>
                <a:lnTo>
                  <a:pt x="86868" y="332359"/>
                </a:lnTo>
                <a:close/>
              </a:path>
              <a:path w="307339" h="347979">
                <a:moveTo>
                  <a:pt x="80421" y="332688"/>
                </a:moveTo>
                <a:lnTo>
                  <a:pt x="78231" y="335534"/>
                </a:lnTo>
                <a:lnTo>
                  <a:pt x="82592" y="333309"/>
                </a:lnTo>
                <a:lnTo>
                  <a:pt x="80137" y="333248"/>
                </a:lnTo>
                <a:lnTo>
                  <a:pt x="80421" y="332688"/>
                </a:lnTo>
                <a:close/>
              </a:path>
              <a:path w="307339" h="347979">
                <a:moveTo>
                  <a:pt x="82592" y="333309"/>
                </a:moveTo>
                <a:lnTo>
                  <a:pt x="78231" y="335534"/>
                </a:lnTo>
                <a:lnTo>
                  <a:pt x="85452" y="335534"/>
                </a:lnTo>
                <a:lnTo>
                  <a:pt x="82592" y="333309"/>
                </a:lnTo>
                <a:close/>
              </a:path>
              <a:path w="307339" h="347979">
                <a:moveTo>
                  <a:pt x="84455" y="332359"/>
                </a:moveTo>
                <a:lnTo>
                  <a:pt x="82931" y="332359"/>
                </a:lnTo>
                <a:lnTo>
                  <a:pt x="82168" y="332486"/>
                </a:lnTo>
                <a:lnTo>
                  <a:pt x="81534" y="332486"/>
                </a:lnTo>
                <a:lnTo>
                  <a:pt x="82592" y="333309"/>
                </a:lnTo>
                <a:lnTo>
                  <a:pt x="84455" y="332359"/>
                </a:lnTo>
                <a:close/>
              </a:path>
              <a:path w="307339" h="347979">
                <a:moveTo>
                  <a:pt x="80772" y="332232"/>
                </a:moveTo>
                <a:lnTo>
                  <a:pt x="80421" y="332688"/>
                </a:lnTo>
                <a:lnTo>
                  <a:pt x="80137" y="333248"/>
                </a:lnTo>
                <a:lnTo>
                  <a:pt x="80772" y="332232"/>
                </a:lnTo>
                <a:close/>
              </a:path>
              <a:path w="307339" h="347979">
                <a:moveTo>
                  <a:pt x="86777" y="332232"/>
                </a:moveTo>
                <a:lnTo>
                  <a:pt x="80772" y="332232"/>
                </a:lnTo>
                <a:lnTo>
                  <a:pt x="80137" y="333248"/>
                </a:lnTo>
                <a:lnTo>
                  <a:pt x="82513" y="333248"/>
                </a:lnTo>
                <a:lnTo>
                  <a:pt x="81534" y="332486"/>
                </a:lnTo>
                <a:lnTo>
                  <a:pt x="82168" y="332486"/>
                </a:lnTo>
                <a:lnTo>
                  <a:pt x="82931" y="332359"/>
                </a:lnTo>
                <a:lnTo>
                  <a:pt x="86868" y="332359"/>
                </a:lnTo>
                <a:close/>
              </a:path>
              <a:path w="307339" h="347979">
                <a:moveTo>
                  <a:pt x="83740" y="326147"/>
                </a:moveTo>
                <a:lnTo>
                  <a:pt x="80421" y="332688"/>
                </a:lnTo>
                <a:lnTo>
                  <a:pt x="80772" y="332232"/>
                </a:lnTo>
                <a:lnTo>
                  <a:pt x="86777" y="332232"/>
                </a:lnTo>
                <a:lnTo>
                  <a:pt x="86051" y="331216"/>
                </a:lnTo>
                <a:lnTo>
                  <a:pt x="85851" y="331216"/>
                </a:lnTo>
                <a:lnTo>
                  <a:pt x="84962" y="329692"/>
                </a:lnTo>
                <a:lnTo>
                  <a:pt x="85216" y="329692"/>
                </a:lnTo>
                <a:lnTo>
                  <a:pt x="83740" y="326147"/>
                </a:lnTo>
                <a:close/>
              </a:path>
              <a:path w="307339" h="347979">
                <a:moveTo>
                  <a:pt x="69637" y="331447"/>
                </a:moveTo>
                <a:lnTo>
                  <a:pt x="69897" y="332105"/>
                </a:lnTo>
                <a:lnTo>
                  <a:pt x="69637" y="331447"/>
                </a:lnTo>
                <a:close/>
              </a:path>
              <a:path w="307339" h="347979">
                <a:moveTo>
                  <a:pt x="82973" y="324485"/>
                </a:moveTo>
                <a:lnTo>
                  <a:pt x="66039" y="324485"/>
                </a:lnTo>
                <a:lnTo>
                  <a:pt x="69637" y="331447"/>
                </a:lnTo>
                <a:lnTo>
                  <a:pt x="81103" y="331343"/>
                </a:lnTo>
                <a:lnTo>
                  <a:pt x="83740" y="326147"/>
                </a:lnTo>
                <a:lnTo>
                  <a:pt x="83244" y="324993"/>
                </a:lnTo>
                <a:lnTo>
                  <a:pt x="82973" y="324485"/>
                </a:lnTo>
                <a:close/>
              </a:path>
              <a:path w="307339" h="347979">
                <a:moveTo>
                  <a:pt x="84962" y="329692"/>
                </a:moveTo>
                <a:lnTo>
                  <a:pt x="85851" y="331216"/>
                </a:lnTo>
                <a:lnTo>
                  <a:pt x="85572" y="330545"/>
                </a:lnTo>
                <a:lnTo>
                  <a:pt x="84962" y="329692"/>
                </a:lnTo>
                <a:close/>
              </a:path>
              <a:path w="307339" h="347979">
                <a:moveTo>
                  <a:pt x="85572" y="330545"/>
                </a:moveTo>
                <a:lnTo>
                  <a:pt x="85851" y="331216"/>
                </a:lnTo>
                <a:lnTo>
                  <a:pt x="86051" y="331216"/>
                </a:lnTo>
                <a:lnTo>
                  <a:pt x="85572" y="330545"/>
                </a:lnTo>
                <a:close/>
              </a:path>
              <a:path w="307339" h="347979">
                <a:moveTo>
                  <a:pt x="85216" y="329692"/>
                </a:moveTo>
                <a:lnTo>
                  <a:pt x="84962" y="329692"/>
                </a:lnTo>
                <a:lnTo>
                  <a:pt x="85572" y="330545"/>
                </a:lnTo>
                <a:lnTo>
                  <a:pt x="85216" y="329692"/>
                </a:lnTo>
                <a:close/>
              </a:path>
              <a:path w="307339" h="347979">
                <a:moveTo>
                  <a:pt x="71165" y="303657"/>
                </a:moveTo>
                <a:lnTo>
                  <a:pt x="54101" y="303657"/>
                </a:lnTo>
                <a:lnTo>
                  <a:pt x="60325" y="315214"/>
                </a:lnTo>
                <a:lnTo>
                  <a:pt x="60451" y="315595"/>
                </a:lnTo>
                <a:lnTo>
                  <a:pt x="66293" y="324993"/>
                </a:lnTo>
                <a:lnTo>
                  <a:pt x="66039" y="324485"/>
                </a:lnTo>
                <a:lnTo>
                  <a:pt x="82973" y="324485"/>
                </a:lnTo>
                <a:lnTo>
                  <a:pt x="79248" y="317500"/>
                </a:lnTo>
                <a:lnTo>
                  <a:pt x="79163" y="317246"/>
                </a:lnTo>
                <a:lnTo>
                  <a:pt x="79042" y="316992"/>
                </a:lnTo>
                <a:lnTo>
                  <a:pt x="73279" y="307721"/>
                </a:lnTo>
                <a:lnTo>
                  <a:pt x="71165" y="303657"/>
                </a:lnTo>
                <a:close/>
              </a:path>
              <a:path w="307339" h="347979">
                <a:moveTo>
                  <a:pt x="107079" y="316992"/>
                </a:moveTo>
                <a:lnTo>
                  <a:pt x="106934" y="317246"/>
                </a:lnTo>
                <a:lnTo>
                  <a:pt x="107079" y="316992"/>
                </a:lnTo>
                <a:close/>
              </a:path>
              <a:path w="307339" h="347979">
                <a:moveTo>
                  <a:pt x="73330" y="307721"/>
                </a:moveTo>
                <a:lnTo>
                  <a:pt x="73532" y="308102"/>
                </a:lnTo>
                <a:lnTo>
                  <a:pt x="73330" y="307721"/>
                </a:lnTo>
                <a:close/>
              </a:path>
              <a:path w="307339" h="347979">
                <a:moveTo>
                  <a:pt x="56411" y="276987"/>
                </a:moveTo>
                <a:lnTo>
                  <a:pt x="39497" y="276987"/>
                </a:lnTo>
                <a:lnTo>
                  <a:pt x="46609" y="290449"/>
                </a:lnTo>
                <a:lnTo>
                  <a:pt x="54229" y="303911"/>
                </a:lnTo>
                <a:lnTo>
                  <a:pt x="54101" y="303657"/>
                </a:lnTo>
                <a:lnTo>
                  <a:pt x="71165" y="303657"/>
                </a:lnTo>
                <a:lnTo>
                  <a:pt x="67310" y="296418"/>
                </a:lnTo>
                <a:lnTo>
                  <a:pt x="59762" y="283210"/>
                </a:lnTo>
                <a:lnTo>
                  <a:pt x="56411" y="276987"/>
                </a:lnTo>
                <a:close/>
              </a:path>
              <a:path w="307339" h="347979">
                <a:moveTo>
                  <a:pt x="123138" y="289179"/>
                </a:moveTo>
                <a:close/>
              </a:path>
              <a:path w="307339" h="347979">
                <a:moveTo>
                  <a:pt x="59747" y="283083"/>
                </a:moveTo>
                <a:close/>
              </a:path>
              <a:path w="307339" h="347979">
                <a:moveTo>
                  <a:pt x="28079" y="223774"/>
                </a:moveTo>
                <a:lnTo>
                  <a:pt x="12826" y="223774"/>
                </a:lnTo>
                <a:lnTo>
                  <a:pt x="12785" y="223999"/>
                </a:lnTo>
                <a:lnTo>
                  <a:pt x="12664" y="225171"/>
                </a:lnTo>
                <a:lnTo>
                  <a:pt x="16637" y="234061"/>
                </a:lnTo>
                <a:lnTo>
                  <a:pt x="16891" y="234315"/>
                </a:lnTo>
                <a:lnTo>
                  <a:pt x="31242" y="262763"/>
                </a:lnTo>
                <a:lnTo>
                  <a:pt x="39624" y="277241"/>
                </a:lnTo>
                <a:lnTo>
                  <a:pt x="39497" y="276987"/>
                </a:lnTo>
                <a:lnTo>
                  <a:pt x="56411" y="276987"/>
                </a:lnTo>
                <a:lnTo>
                  <a:pt x="52450" y="269748"/>
                </a:lnTo>
                <a:lnTo>
                  <a:pt x="44415" y="255778"/>
                </a:lnTo>
                <a:lnTo>
                  <a:pt x="36703" y="241046"/>
                </a:lnTo>
                <a:lnTo>
                  <a:pt x="29935" y="227892"/>
                </a:lnTo>
                <a:lnTo>
                  <a:pt x="28079" y="223774"/>
                </a:lnTo>
                <a:close/>
              </a:path>
              <a:path w="307339" h="347979">
                <a:moveTo>
                  <a:pt x="44195" y="255397"/>
                </a:moveTo>
                <a:lnTo>
                  <a:pt x="44323" y="255778"/>
                </a:lnTo>
                <a:lnTo>
                  <a:pt x="44195" y="255397"/>
                </a:lnTo>
                <a:close/>
              </a:path>
              <a:path w="307339" h="347979">
                <a:moveTo>
                  <a:pt x="147986" y="247523"/>
                </a:moveTo>
                <a:lnTo>
                  <a:pt x="147828" y="247523"/>
                </a:lnTo>
                <a:lnTo>
                  <a:pt x="147828" y="247777"/>
                </a:lnTo>
                <a:lnTo>
                  <a:pt x="147986" y="247523"/>
                </a:lnTo>
                <a:close/>
              </a:path>
              <a:path w="307339" h="347979">
                <a:moveTo>
                  <a:pt x="2212" y="224067"/>
                </a:moveTo>
                <a:lnTo>
                  <a:pt x="0" y="234315"/>
                </a:lnTo>
                <a:lnTo>
                  <a:pt x="9906" y="236474"/>
                </a:lnTo>
                <a:lnTo>
                  <a:pt x="12573" y="225425"/>
                </a:lnTo>
                <a:lnTo>
                  <a:pt x="12573" y="225171"/>
                </a:lnTo>
                <a:lnTo>
                  <a:pt x="2412" y="225171"/>
                </a:lnTo>
                <a:lnTo>
                  <a:pt x="2212" y="224067"/>
                </a:lnTo>
                <a:close/>
              </a:path>
              <a:path w="307339" h="347979">
                <a:moveTo>
                  <a:pt x="29939" y="227892"/>
                </a:moveTo>
                <a:close/>
              </a:path>
              <a:path w="307339" h="347979">
                <a:moveTo>
                  <a:pt x="29857" y="227711"/>
                </a:moveTo>
                <a:lnTo>
                  <a:pt x="29939" y="227892"/>
                </a:lnTo>
                <a:lnTo>
                  <a:pt x="29857" y="227711"/>
                </a:lnTo>
                <a:close/>
              </a:path>
              <a:path w="307339" h="347979">
                <a:moveTo>
                  <a:pt x="2226" y="224000"/>
                </a:moveTo>
                <a:lnTo>
                  <a:pt x="2412" y="225171"/>
                </a:lnTo>
                <a:lnTo>
                  <a:pt x="2373" y="224620"/>
                </a:lnTo>
                <a:lnTo>
                  <a:pt x="2226" y="224000"/>
                </a:lnTo>
                <a:close/>
              </a:path>
              <a:path w="307339" h="347979">
                <a:moveTo>
                  <a:pt x="12531" y="224872"/>
                </a:moveTo>
                <a:lnTo>
                  <a:pt x="12445" y="225044"/>
                </a:lnTo>
                <a:lnTo>
                  <a:pt x="2412" y="225044"/>
                </a:lnTo>
                <a:lnTo>
                  <a:pt x="12573" y="225171"/>
                </a:lnTo>
                <a:lnTo>
                  <a:pt x="12531" y="224872"/>
                </a:lnTo>
                <a:close/>
              </a:path>
              <a:path w="307339" h="347979">
                <a:moveTo>
                  <a:pt x="2412" y="224790"/>
                </a:moveTo>
                <a:lnTo>
                  <a:pt x="2412" y="225044"/>
                </a:lnTo>
                <a:lnTo>
                  <a:pt x="2412" y="224790"/>
                </a:lnTo>
                <a:close/>
              </a:path>
              <a:path w="307339" h="347979">
                <a:moveTo>
                  <a:pt x="11756" y="223138"/>
                </a:moveTo>
                <a:lnTo>
                  <a:pt x="2412" y="223138"/>
                </a:lnTo>
                <a:lnTo>
                  <a:pt x="2539" y="225044"/>
                </a:lnTo>
                <a:lnTo>
                  <a:pt x="12445" y="225044"/>
                </a:lnTo>
                <a:lnTo>
                  <a:pt x="12418" y="224620"/>
                </a:lnTo>
                <a:lnTo>
                  <a:pt x="11756" y="223138"/>
                </a:lnTo>
                <a:close/>
              </a:path>
              <a:path w="307339" h="347979">
                <a:moveTo>
                  <a:pt x="12826" y="223774"/>
                </a:moveTo>
                <a:lnTo>
                  <a:pt x="12612" y="224620"/>
                </a:lnTo>
                <a:lnTo>
                  <a:pt x="12599" y="225024"/>
                </a:lnTo>
                <a:lnTo>
                  <a:pt x="12826" y="223774"/>
                </a:lnTo>
                <a:close/>
              </a:path>
              <a:path w="307339" h="347979">
                <a:moveTo>
                  <a:pt x="12757" y="224004"/>
                </a:moveTo>
                <a:lnTo>
                  <a:pt x="12573" y="224620"/>
                </a:lnTo>
                <a:lnTo>
                  <a:pt x="12531" y="224872"/>
                </a:lnTo>
                <a:lnTo>
                  <a:pt x="12612" y="224620"/>
                </a:lnTo>
                <a:lnTo>
                  <a:pt x="12757" y="224004"/>
                </a:lnTo>
                <a:close/>
              </a:path>
              <a:path w="307339" h="347979">
                <a:moveTo>
                  <a:pt x="13117" y="222123"/>
                </a:moveTo>
                <a:lnTo>
                  <a:pt x="11303" y="222123"/>
                </a:lnTo>
                <a:lnTo>
                  <a:pt x="12511" y="224826"/>
                </a:lnTo>
                <a:lnTo>
                  <a:pt x="12812" y="223774"/>
                </a:lnTo>
                <a:lnTo>
                  <a:pt x="13081" y="222631"/>
                </a:lnTo>
                <a:lnTo>
                  <a:pt x="13117" y="222123"/>
                </a:lnTo>
                <a:close/>
              </a:path>
              <a:path w="307339" h="347979">
                <a:moveTo>
                  <a:pt x="2228" y="224004"/>
                </a:moveTo>
                <a:lnTo>
                  <a:pt x="2412" y="224790"/>
                </a:lnTo>
                <a:lnTo>
                  <a:pt x="2412" y="224620"/>
                </a:lnTo>
                <a:lnTo>
                  <a:pt x="2228" y="224004"/>
                </a:lnTo>
                <a:close/>
              </a:path>
              <a:path w="307339" h="347979">
                <a:moveTo>
                  <a:pt x="2412" y="223138"/>
                </a:moveTo>
                <a:lnTo>
                  <a:pt x="2275" y="223774"/>
                </a:lnTo>
                <a:lnTo>
                  <a:pt x="2247" y="224067"/>
                </a:lnTo>
                <a:lnTo>
                  <a:pt x="2412" y="224620"/>
                </a:lnTo>
                <a:lnTo>
                  <a:pt x="2412" y="223138"/>
                </a:lnTo>
                <a:close/>
              </a:path>
              <a:path w="307339" h="347979">
                <a:moveTo>
                  <a:pt x="17589" y="199517"/>
                </a:moveTo>
                <a:lnTo>
                  <a:pt x="16382" y="199517"/>
                </a:lnTo>
                <a:lnTo>
                  <a:pt x="16256" y="201930"/>
                </a:lnTo>
                <a:lnTo>
                  <a:pt x="16001" y="202946"/>
                </a:lnTo>
                <a:lnTo>
                  <a:pt x="15112" y="205486"/>
                </a:lnTo>
                <a:lnTo>
                  <a:pt x="14859" y="205892"/>
                </a:lnTo>
                <a:lnTo>
                  <a:pt x="14841" y="206821"/>
                </a:lnTo>
                <a:lnTo>
                  <a:pt x="14731" y="209677"/>
                </a:lnTo>
                <a:lnTo>
                  <a:pt x="14097" y="212344"/>
                </a:lnTo>
                <a:lnTo>
                  <a:pt x="13766" y="213004"/>
                </a:lnTo>
                <a:lnTo>
                  <a:pt x="13462" y="218312"/>
                </a:lnTo>
                <a:lnTo>
                  <a:pt x="13207" y="221361"/>
                </a:lnTo>
                <a:lnTo>
                  <a:pt x="13081" y="222631"/>
                </a:lnTo>
                <a:lnTo>
                  <a:pt x="12757" y="224004"/>
                </a:lnTo>
                <a:lnTo>
                  <a:pt x="12826" y="223774"/>
                </a:lnTo>
                <a:lnTo>
                  <a:pt x="28079" y="223774"/>
                </a:lnTo>
                <a:lnTo>
                  <a:pt x="24637" y="216154"/>
                </a:lnTo>
                <a:lnTo>
                  <a:pt x="24384" y="215773"/>
                </a:lnTo>
                <a:lnTo>
                  <a:pt x="19905" y="207263"/>
                </a:lnTo>
                <a:lnTo>
                  <a:pt x="19304" y="206121"/>
                </a:lnTo>
                <a:lnTo>
                  <a:pt x="19452" y="206121"/>
                </a:lnTo>
                <a:lnTo>
                  <a:pt x="17932" y="201295"/>
                </a:lnTo>
                <a:lnTo>
                  <a:pt x="17693" y="200546"/>
                </a:lnTo>
                <a:lnTo>
                  <a:pt x="17748" y="200406"/>
                </a:lnTo>
                <a:lnTo>
                  <a:pt x="17589" y="199517"/>
                </a:lnTo>
                <a:close/>
              </a:path>
              <a:path w="307339" h="347979">
                <a:moveTo>
                  <a:pt x="6927" y="213613"/>
                </a:moveTo>
                <a:lnTo>
                  <a:pt x="1269" y="213613"/>
                </a:lnTo>
                <a:lnTo>
                  <a:pt x="1397" y="216154"/>
                </a:lnTo>
                <a:lnTo>
                  <a:pt x="1650" y="219963"/>
                </a:lnTo>
                <a:lnTo>
                  <a:pt x="1905" y="221361"/>
                </a:lnTo>
                <a:lnTo>
                  <a:pt x="1905" y="222631"/>
                </a:lnTo>
                <a:lnTo>
                  <a:pt x="2227" y="223999"/>
                </a:lnTo>
                <a:lnTo>
                  <a:pt x="2412" y="223138"/>
                </a:lnTo>
                <a:lnTo>
                  <a:pt x="11756" y="223138"/>
                </a:lnTo>
                <a:lnTo>
                  <a:pt x="11529" y="222631"/>
                </a:lnTo>
                <a:lnTo>
                  <a:pt x="6927" y="213613"/>
                </a:lnTo>
                <a:close/>
              </a:path>
              <a:path w="307339" h="347979">
                <a:moveTo>
                  <a:pt x="2798" y="200537"/>
                </a:moveTo>
                <a:lnTo>
                  <a:pt x="3682" y="204216"/>
                </a:lnTo>
                <a:lnTo>
                  <a:pt x="3810" y="204850"/>
                </a:lnTo>
                <a:lnTo>
                  <a:pt x="5968" y="211582"/>
                </a:lnTo>
                <a:lnTo>
                  <a:pt x="6476" y="212725"/>
                </a:lnTo>
                <a:lnTo>
                  <a:pt x="11430" y="222504"/>
                </a:lnTo>
                <a:lnTo>
                  <a:pt x="11303" y="222123"/>
                </a:lnTo>
                <a:lnTo>
                  <a:pt x="13117" y="222123"/>
                </a:lnTo>
                <a:lnTo>
                  <a:pt x="13207" y="220853"/>
                </a:lnTo>
                <a:lnTo>
                  <a:pt x="13462" y="218312"/>
                </a:lnTo>
                <a:lnTo>
                  <a:pt x="13588" y="216281"/>
                </a:lnTo>
                <a:lnTo>
                  <a:pt x="13691" y="214122"/>
                </a:lnTo>
                <a:lnTo>
                  <a:pt x="13207" y="214122"/>
                </a:lnTo>
                <a:lnTo>
                  <a:pt x="13843" y="211709"/>
                </a:lnTo>
                <a:lnTo>
                  <a:pt x="14248" y="211709"/>
                </a:lnTo>
                <a:lnTo>
                  <a:pt x="14731" y="209677"/>
                </a:lnTo>
                <a:lnTo>
                  <a:pt x="14815" y="207518"/>
                </a:lnTo>
                <a:lnTo>
                  <a:pt x="13843" y="207518"/>
                </a:lnTo>
                <a:lnTo>
                  <a:pt x="14294" y="205994"/>
                </a:lnTo>
                <a:lnTo>
                  <a:pt x="7619" y="205994"/>
                </a:lnTo>
                <a:lnTo>
                  <a:pt x="2798" y="200537"/>
                </a:lnTo>
                <a:close/>
              </a:path>
              <a:path w="307339" h="347979">
                <a:moveTo>
                  <a:pt x="11303" y="222123"/>
                </a:moveTo>
                <a:lnTo>
                  <a:pt x="11430" y="222504"/>
                </a:lnTo>
                <a:lnTo>
                  <a:pt x="11303" y="222123"/>
                </a:lnTo>
                <a:close/>
              </a:path>
              <a:path w="307339" h="347979">
                <a:moveTo>
                  <a:pt x="1778" y="220853"/>
                </a:moveTo>
                <a:lnTo>
                  <a:pt x="1814" y="221361"/>
                </a:lnTo>
                <a:lnTo>
                  <a:pt x="1778" y="220853"/>
                </a:lnTo>
                <a:close/>
              </a:path>
              <a:path w="307339" h="347979">
                <a:moveTo>
                  <a:pt x="13207" y="220853"/>
                </a:moveTo>
                <a:lnTo>
                  <a:pt x="13171" y="221361"/>
                </a:lnTo>
                <a:lnTo>
                  <a:pt x="13207" y="220853"/>
                </a:lnTo>
                <a:close/>
              </a:path>
              <a:path w="307339" h="347979">
                <a:moveTo>
                  <a:pt x="13254" y="220853"/>
                </a:moveTo>
                <a:lnTo>
                  <a:pt x="13207" y="221361"/>
                </a:lnTo>
                <a:lnTo>
                  <a:pt x="13254" y="220853"/>
                </a:lnTo>
                <a:close/>
              </a:path>
              <a:path w="307339" h="347979">
                <a:moveTo>
                  <a:pt x="13843" y="211709"/>
                </a:moveTo>
                <a:lnTo>
                  <a:pt x="13207" y="214122"/>
                </a:lnTo>
                <a:lnTo>
                  <a:pt x="13766" y="213004"/>
                </a:lnTo>
                <a:lnTo>
                  <a:pt x="13843" y="211709"/>
                </a:lnTo>
                <a:close/>
              </a:path>
              <a:path w="307339" h="347979">
                <a:moveTo>
                  <a:pt x="13766" y="213004"/>
                </a:moveTo>
                <a:lnTo>
                  <a:pt x="13207" y="214122"/>
                </a:lnTo>
                <a:lnTo>
                  <a:pt x="13691" y="214122"/>
                </a:lnTo>
                <a:lnTo>
                  <a:pt x="13766" y="213004"/>
                </a:lnTo>
                <a:close/>
              </a:path>
              <a:path w="307339" h="347979">
                <a:moveTo>
                  <a:pt x="1650" y="208584"/>
                </a:moveTo>
                <a:lnTo>
                  <a:pt x="1397" y="209296"/>
                </a:lnTo>
                <a:lnTo>
                  <a:pt x="1356" y="209677"/>
                </a:lnTo>
                <a:lnTo>
                  <a:pt x="1269" y="213868"/>
                </a:lnTo>
                <a:lnTo>
                  <a:pt x="1269" y="213613"/>
                </a:lnTo>
                <a:lnTo>
                  <a:pt x="6927" y="213613"/>
                </a:lnTo>
                <a:lnTo>
                  <a:pt x="6476" y="212725"/>
                </a:lnTo>
                <a:lnTo>
                  <a:pt x="5968" y="211582"/>
                </a:lnTo>
                <a:lnTo>
                  <a:pt x="5357" y="209677"/>
                </a:lnTo>
                <a:lnTo>
                  <a:pt x="1650" y="209677"/>
                </a:lnTo>
                <a:lnTo>
                  <a:pt x="1650" y="208584"/>
                </a:lnTo>
                <a:close/>
              </a:path>
              <a:path w="307339" h="347979">
                <a:moveTo>
                  <a:pt x="13716" y="213613"/>
                </a:moveTo>
                <a:lnTo>
                  <a:pt x="13703" y="213868"/>
                </a:lnTo>
                <a:lnTo>
                  <a:pt x="13716" y="213613"/>
                </a:lnTo>
                <a:close/>
              </a:path>
              <a:path w="307339" h="347979">
                <a:moveTo>
                  <a:pt x="13730" y="213613"/>
                </a:moveTo>
                <a:lnTo>
                  <a:pt x="13716" y="213868"/>
                </a:lnTo>
                <a:lnTo>
                  <a:pt x="13730" y="213613"/>
                </a:lnTo>
                <a:close/>
              </a:path>
              <a:path w="307339" h="347979">
                <a:moveTo>
                  <a:pt x="14248" y="211709"/>
                </a:moveTo>
                <a:lnTo>
                  <a:pt x="13843" y="211709"/>
                </a:lnTo>
                <a:lnTo>
                  <a:pt x="13766" y="213004"/>
                </a:lnTo>
                <a:lnTo>
                  <a:pt x="14097" y="212344"/>
                </a:lnTo>
                <a:lnTo>
                  <a:pt x="14248" y="211709"/>
                </a:lnTo>
                <a:close/>
              </a:path>
              <a:path w="307339" h="347979">
                <a:moveTo>
                  <a:pt x="2031" y="207518"/>
                </a:moveTo>
                <a:lnTo>
                  <a:pt x="1650" y="208584"/>
                </a:lnTo>
                <a:lnTo>
                  <a:pt x="1650" y="209677"/>
                </a:lnTo>
                <a:lnTo>
                  <a:pt x="2031" y="207518"/>
                </a:lnTo>
                <a:close/>
              </a:path>
              <a:path w="307339" h="347979">
                <a:moveTo>
                  <a:pt x="4665" y="207518"/>
                </a:moveTo>
                <a:lnTo>
                  <a:pt x="2031" y="207518"/>
                </a:lnTo>
                <a:lnTo>
                  <a:pt x="1650" y="209677"/>
                </a:lnTo>
                <a:lnTo>
                  <a:pt x="5357" y="209677"/>
                </a:lnTo>
                <a:lnTo>
                  <a:pt x="4665" y="207518"/>
                </a:lnTo>
                <a:close/>
              </a:path>
              <a:path w="307339" h="347979">
                <a:moveTo>
                  <a:pt x="2920" y="199390"/>
                </a:moveTo>
                <a:lnTo>
                  <a:pt x="2031" y="201675"/>
                </a:lnTo>
                <a:lnTo>
                  <a:pt x="1650" y="204088"/>
                </a:lnTo>
                <a:lnTo>
                  <a:pt x="1650" y="208584"/>
                </a:lnTo>
                <a:lnTo>
                  <a:pt x="2031" y="207518"/>
                </a:lnTo>
                <a:lnTo>
                  <a:pt x="4665" y="207518"/>
                </a:lnTo>
                <a:lnTo>
                  <a:pt x="3810" y="204850"/>
                </a:lnTo>
                <a:lnTo>
                  <a:pt x="3652" y="204088"/>
                </a:lnTo>
                <a:lnTo>
                  <a:pt x="3376" y="202946"/>
                </a:lnTo>
                <a:lnTo>
                  <a:pt x="2539" y="202946"/>
                </a:lnTo>
                <a:lnTo>
                  <a:pt x="2412" y="201930"/>
                </a:lnTo>
                <a:lnTo>
                  <a:pt x="2384" y="201105"/>
                </a:lnTo>
                <a:lnTo>
                  <a:pt x="2828" y="200254"/>
                </a:lnTo>
                <a:lnTo>
                  <a:pt x="2920" y="199390"/>
                </a:lnTo>
                <a:close/>
              </a:path>
              <a:path w="307339" h="347979">
                <a:moveTo>
                  <a:pt x="14859" y="204088"/>
                </a:moveTo>
                <a:lnTo>
                  <a:pt x="13843" y="207518"/>
                </a:lnTo>
                <a:lnTo>
                  <a:pt x="14795" y="205994"/>
                </a:lnTo>
                <a:lnTo>
                  <a:pt x="14859" y="204088"/>
                </a:lnTo>
                <a:close/>
              </a:path>
              <a:path w="307339" h="347979">
                <a:moveTo>
                  <a:pt x="14859" y="205892"/>
                </a:moveTo>
                <a:lnTo>
                  <a:pt x="13843" y="207518"/>
                </a:lnTo>
                <a:lnTo>
                  <a:pt x="14815" y="207518"/>
                </a:lnTo>
                <a:lnTo>
                  <a:pt x="14859" y="205892"/>
                </a:lnTo>
                <a:close/>
              </a:path>
              <a:path w="307339" h="347979">
                <a:moveTo>
                  <a:pt x="19304" y="206121"/>
                </a:moveTo>
                <a:lnTo>
                  <a:pt x="19812" y="207263"/>
                </a:lnTo>
                <a:lnTo>
                  <a:pt x="19672" y="206821"/>
                </a:lnTo>
                <a:lnTo>
                  <a:pt x="19304" y="206121"/>
                </a:lnTo>
                <a:close/>
              </a:path>
              <a:path w="307339" h="347979">
                <a:moveTo>
                  <a:pt x="19672" y="206821"/>
                </a:moveTo>
                <a:lnTo>
                  <a:pt x="19812" y="207263"/>
                </a:lnTo>
                <a:lnTo>
                  <a:pt x="19672" y="206821"/>
                </a:lnTo>
                <a:close/>
              </a:path>
              <a:path w="307339" h="347979">
                <a:moveTo>
                  <a:pt x="19452" y="206121"/>
                </a:moveTo>
                <a:lnTo>
                  <a:pt x="19304" y="206121"/>
                </a:lnTo>
                <a:lnTo>
                  <a:pt x="19672" y="206821"/>
                </a:lnTo>
                <a:lnTo>
                  <a:pt x="19452" y="206121"/>
                </a:lnTo>
                <a:close/>
              </a:path>
              <a:path w="307339" h="347979">
                <a:moveTo>
                  <a:pt x="6985" y="192278"/>
                </a:moveTo>
                <a:lnTo>
                  <a:pt x="2828" y="200254"/>
                </a:lnTo>
                <a:lnTo>
                  <a:pt x="2805" y="200546"/>
                </a:lnTo>
                <a:lnTo>
                  <a:pt x="7619" y="205994"/>
                </a:lnTo>
                <a:lnTo>
                  <a:pt x="16382" y="199517"/>
                </a:lnTo>
                <a:lnTo>
                  <a:pt x="17589" y="199517"/>
                </a:lnTo>
                <a:lnTo>
                  <a:pt x="17272" y="197738"/>
                </a:lnTo>
                <a:lnTo>
                  <a:pt x="6985" y="192278"/>
                </a:lnTo>
                <a:close/>
              </a:path>
              <a:path w="307339" h="347979">
                <a:moveTo>
                  <a:pt x="16382" y="199517"/>
                </a:moveTo>
                <a:lnTo>
                  <a:pt x="7619" y="205994"/>
                </a:lnTo>
                <a:lnTo>
                  <a:pt x="14294" y="205994"/>
                </a:lnTo>
                <a:lnTo>
                  <a:pt x="14859" y="204088"/>
                </a:lnTo>
                <a:lnTo>
                  <a:pt x="15601" y="204088"/>
                </a:lnTo>
                <a:lnTo>
                  <a:pt x="16001" y="202946"/>
                </a:lnTo>
                <a:lnTo>
                  <a:pt x="16256" y="201930"/>
                </a:lnTo>
                <a:lnTo>
                  <a:pt x="16382" y="199517"/>
                </a:lnTo>
                <a:close/>
              </a:path>
              <a:path w="307339" h="347979">
                <a:moveTo>
                  <a:pt x="15601" y="204088"/>
                </a:moveTo>
                <a:lnTo>
                  <a:pt x="14859" y="204088"/>
                </a:lnTo>
                <a:lnTo>
                  <a:pt x="14859" y="205892"/>
                </a:lnTo>
                <a:lnTo>
                  <a:pt x="15112" y="205486"/>
                </a:lnTo>
                <a:lnTo>
                  <a:pt x="15601" y="204088"/>
                </a:lnTo>
                <a:close/>
              </a:path>
              <a:path w="307339" h="347979">
                <a:moveTo>
                  <a:pt x="2793" y="200533"/>
                </a:moveTo>
                <a:lnTo>
                  <a:pt x="2384" y="201105"/>
                </a:lnTo>
                <a:lnTo>
                  <a:pt x="2412" y="201930"/>
                </a:lnTo>
                <a:lnTo>
                  <a:pt x="2539" y="202946"/>
                </a:lnTo>
                <a:lnTo>
                  <a:pt x="2793" y="200533"/>
                </a:lnTo>
                <a:close/>
              </a:path>
              <a:path w="307339" h="347979">
                <a:moveTo>
                  <a:pt x="2797" y="200546"/>
                </a:moveTo>
                <a:lnTo>
                  <a:pt x="2539" y="202946"/>
                </a:lnTo>
                <a:lnTo>
                  <a:pt x="3376" y="202946"/>
                </a:lnTo>
                <a:lnTo>
                  <a:pt x="2797" y="200546"/>
                </a:lnTo>
                <a:close/>
              </a:path>
              <a:path w="307339" h="347979">
                <a:moveTo>
                  <a:pt x="17653" y="200406"/>
                </a:moveTo>
                <a:lnTo>
                  <a:pt x="17906" y="201295"/>
                </a:lnTo>
                <a:lnTo>
                  <a:pt x="17873" y="201105"/>
                </a:lnTo>
                <a:lnTo>
                  <a:pt x="17653" y="200406"/>
                </a:lnTo>
                <a:close/>
              </a:path>
              <a:path w="307339" h="347979">
                <a:moveTo>
                  <a:pt x="17873" y="201105"/>
                </a:moveTo>
                <a:lnTo>
                  <a:pt x="17906" y="201295"/>
                </a:lnTo>
                <a:lnTo>
                  <a:pt x="17873" y="201105"/>
                </a:lnTo>
                <a:close/>
              </a:path>
              <a:path w="307339" h="347979">
                <a:moveTo>
                  <a:pt x="17748" y="200406"/>
                </a:moveTo>
                <a:lnTo>
                  <a:pt x="17873" y="201105"/>
                </a:lnTo>
                <a:lnTo>
                  <a:pt x="17748" y="200406"/>
                </a:lnTo>
                <a:close/>
              </a:path>
              <a:path w="307339" h="347979">
                <a:moveTo>
                  <a:pt x="2828" y="200254"/>
                </a:moveTo>
                <a:lnTo>
                  <a:pt x="2683" y="200533"/>
                </a:lnTo>
                <a:lnTo>
                  <a:pt x="2828" y="200254"/>
                </a:lnTo>
                <a:close/>
              </a:path>
              <a:path w="307339" h="347979">
                <a:moveTo>
                  <a:pt x="180975" y="194818"/>
                </a:moveTo>
                <a:close/>
              </a:path>
              <a:path w="307339" h="347979">
                <a:moveTo>
                  <a:pt x="238506" y="105283"/>
                </a:moveTo>
                <a:close/>
              </a:path>
              <a:path w="307339" h="347979">
                <a:moveTo>
                  <a:pt x="256031" y="79121"/>
                </a:moveTo>
                <a:lnTo>
                  <a:pt x="255778" y="79248"/>
                </a:lnTo>
                <a:lnTo>
                  <a:pt x="255946" y="79248"/>
                </a:lnTo>
                <a:close/>
              </a:path>
              <a:path w="307339" h="347979">
                <a:moveTo>
                  <a:pt x="304123" y="8890"/>
                </a:moveTo>
                <a:lnTo>
                  <a:pt x="284988" y="8890"/>
                </a:lnTo>
                <a:lnTo>
                  <a:pt x="284734" y="9271"/>
                </a:lnTo>
                <a:lnTo>
                  <a:pt x="275589" y="21717"/>
                </a:lnTo>
                <a:lnTo>
                  <a:pt x="275463" y="21971"/>
                </a:lnTo>
                <a:lnTo>
                  <a:pt x="265049" y="36957"/>
                </a:lnTo>
                <a:lnTo>
                  <a:pt x="254381" y="52959"/>
                </a:lnTo>
                <a:lnTo>
                  <a:pt x="254635" y="52705"/>
                </a:lnTo>
                <a:lnTo>
                  <a:pt x="274389" y="52705"/>
                </a:lnTo>
                <a:lnTo>
                  <a:pt x="278554" y="46355"/>
                </a:lnTo>
                <a:lnTo>
                  <a:pt x="288837" y="31369"/>
                </a:lnTo>
                <a:lnTo>
                  <a:pt x="298195" y="18287"/>
                </a:lnTo>
                <a:lnTo>
                  <a:pt x="298450" y="18034"/>
                </a:lnTo>
                <a:lnTo>
                  <a:pt x="304164" y="9017"/>
                </a:lnTo>
                <a:close/>
              </a:path>
              <a:path w="307339" h="347979">
                <a:moveTo>
                  <a:pt x="278638" y="46228"/>
                </a:moveTo>
                <a:close/>
              </a:path>
              <a:path w="307339" h="347979">
                <a:moveTo>
                  <a:pt x="288925" y="31242"/>
                </a:moveTo>
                <a:close/>
              </a:path>
              <a:path w="307339" h="347979">
                <a:moveTo>
                  <a:pt x="284895" y="9016"/>
                </a:moveTo>
                <a:lnTo>
                  <a:pt x="284708" y="9271"/>
                </a:lnTo>
                <a:lnTo>
                  <a:pt x="284895" y="9016"/>
                </a:lnTo>
                <a:close/>
              </a:path>
              <a:path w="307339" h="347979">
                <a:moveTo>
                  <a:pt x="290575" y="0"/>
                </a:moveTo>
                <a:lnTo>
                  <a:pt x="290449" y="254"/>
                </a:lnTo>
                <a:lnTo>
                  <a:pt x="284895" y="9016"/>
                </a:lnTo>
                <a:lnTo>
                  <a:pt x="304123" y="8890"/>
                </a:lnTo>
                <a:lnTo>
                  <a:pt x="306959" y="4699"/>
                </a:lnTo>
                <a:lnTo>
                  <a:pt x="29057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860533" y="839977"/>
            <a:ext cx="1948434" cy="51562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20063" y="1295780"/>
            <a:ext cx="1654810" cy="40386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317740" y="1668017"/>
            <a:ext cx="2822702" cy="56896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6893559" y="2501392"/>
            <a:ext cx="1995170" cy="34925"/>
          </a:xfrm>
          <a:custGeom>
            <a:avLst/>
            <a:gdLst/>
            <a:ahLst/>
            <a:cxnLst/>
            <a:rect l="l" t="t" r="r" b="b"/>
            <a:pathLst>
              <a:path w="1995170" h="34925">
                <a:moveTo>
                  <a:pt x="2947" y="28054"/>
                </a:moveTo>
                <a:lnTo>
                  <a:pt x="1778" y="34925"/>
                </a:lnTo>
                <a:lnTo>
                  <a:pt x="169291" y="34925"/>
                </a:lnTo>
                <a:lnTo>
                  <a:pt x="184785" y="34671"/>
                </a:lnTo>
                <a:lnTo>
                  <a:pt x="185039" y="34671"/>
                </a:lnTo>
                <a:lnTo>
                  <a:pt x="201675" y="33782"/>
                </a:lnTo>
                <a:lnTo>
                  <a:pt x="2667" y="33782"/>
                </a:lnTo>
                <a:lnTo>
                  <a:pt x="5080" y="32638"/>
                </a:lnTo>
                <a:lnTo>
                  <a:pt x="2947" y="28054"/>
                </a:lnTo>
                <a:close/>
              </a:path>
              <a:path w="1995170" h="34925">
                <a:moveTo>
                  <a:pt x="3715" y="23545"/>
                </a:moveTo>
                <a:lnTo>
                  <a:pt x="3183" y="26670"/>
                </a:lnTo>
                <a:lnTo>
                  <a:pt x="3071" y="28321"/>
                </a:lnTo>
                <a:lnTo>
                  <a:pt x="5080" y="32638"/>
                </a:lnTo>
                <a:lnTo>
                  <a:pt x="2667" y="33782"/>
                </a:lnTo>
                <a:lnTo>
                  <a:pt x="4825" y="33400"/>
                </a:lnTo>
                <a:lnTo>
                  <a:pt x="7620" y="33400"/>
                </a:lnTo>
                <a:lnTo>
                  <a:pt x="9271" y="33147"/>
                </a:lnTo>
                <a:lnTo>
                  <a:pt x="13843" y="31623"/>
                </a:lnTo>
                <a:lnTo>
                  <a:pt x="14044" y="31623"/>
                </a:lnTo>
                <a:lnTo>
                  <a:pt x="19050" y="30225"/>
                </a:lnTo>
                <a:lnTo>
                  <a:pt x="25526" y="28448"/>
                </a:lnTo>
                <a:lnTo>
                  <a:pt x="32639" y="26670"/>
                </a:lnTo>
                <a:lnTo>
                  <a:pt x="32893" y="26542"/>
                </a:lnTo>
                <a:lnTo>
                  <a:pt x="40005" y="24384"/>
                </a:lnTo>
                <a:lnTo>
                  <a:pt x="41857" y="23875"/>
                </a:lnTo>
                <a:lnTo>
                  <a:pt x="5080" y="23875"/>
                </a:lnTo>
                <a:lnTo>
                  <a:pt x="3715" y="23545"/>
                </a:lnTo>
                <a:close/>
              </a:path>
              <a:path w="1995170" h="34925">
                <a:moveTo>
                  <a:pt x="271018" y="14732"/>
                </a:moveTo>
                <a:lnTo>
                  <a:pt x="260476" y="15494"/>
                </a:lnTo>
                <a:lnTo>
                  <a:pt x="249174" y="16637"/>
                </a:lnTo>
                <a:lnTo>
                  <a:pt x="237998" y="17525"/>
                </a:lnTo>
                <a:lnTo>
                  <a:pt x="225679" y="19050"/>
                </a:lnTo>
                <a:lnTo>
                  <a:pt x="226060" y="19050"/>
                </a:lnTo>
                <a:lnTo>
                  <a:pt x="198755" y="20574"/>
                </a:lnTo>
                <a:lnTo>
                  <a:pt x="184276" y="21209"/>
                </a:lnTo>
                <a:lnTo>
                  <a:pt x="184531" y="21209"/>
                </a:lnTo>
                <a:lnTo>
                  <a:pt x="169037" y="21462"/>
                </a:lnTo>
                <a:lnTo>
                  <a:pt x="50419" y="21462"/>
                </a:lnTo>
                <a:lnTo>
                  <a:pt x="47879" y="22225"/>
                </a:lnTo>
                <a:lnTo>
                  <a:pt x="40005" y="24384"/>
                </a:lnTo>
                <a:lnTo>
                  <a:pt x="32893" y="26542"/>
                </a:lnTo>
                <a:lnTo>
                  <a:pt x="32639" y="26670"/>
                </a:lnTo>
                <a:lnTo>
                  <a:pt x="25400" y="28448"/>
                </a:lnTo>
                <a:lnTo>
                  <a:pt x="19176" y="30225"/>
                </a:lnTo>
                <a:lnTo>
                  <a:pt x="13589" y="31750"/>
                </a:lnTo>
                <a:lnTo>
                  <a:pt x="9271" y="33147"/>
                </a:lnTo>
                <a:lnTo>
                  <a:pt x="7620" y="33400"/>
                </a:lnTo>
                <a:lnTo>
                  <a:pt x="4825" y="33400"/>
                </a:lnTo>
                <a:lnTo>
                  <a:pt x="2667" y="33782"/>
                </a:lnTo>
                <a:lnTo>
                  <a:pt x="201675" y="33782"/>
                </a:lnTo>
                <a:lnTo>
                  <a:pt x="226822" y="32512"/>
                </a:lnTo>
                <a:lnTo>
                  <a:pt x="227203" y="32385"/>
                </a:lnTo>
                <a:lnTo>
                  <a:pt x="239395" y="30987"/>
                </a:lnTo>
                <a:lnTo>
                  <a:pt x="250444" y="29972"/>
                </a:lnTo>
                <a:lnTo>
                  <a:pt x="261620" y="28828"/>
                </a:lnTo>
                <a:lnTo>
                  <a:pt x="271907" y="28194"/>
                </a:lnTo>
                <a:lnTo>
                  <a:pt x="272288" y="28066"/>
                </a:lnTo>
                <a:lnTo>
                  <a:pt x="283464" y="26670"/>
                </a:lnTo>
                <a:lnTo>
                  <a:pt x="293750" y="25400"/>
                </a:lnTo>
                <a:lnTo>
                  <a:pt x="294132" y="25400"/>
                </a:lnTo>
                <a:lnTo>
                  <a:pt x="305308" y="23749"/>
                </a:lnTo>
                <a:lnTo>
                  <a:pt x="305054" y="23749"/>
                </a:lnTo>
                <a:lnTo>
                  <a:pt x="316484" y="22225"/>
                </a:lnTo>
                <a:lnTo>
                  <a:pt x="327787" y="20954"/>
                </a:lnTo>
                <a:lnTo>
                  <a:pt x="339598" y="19430"/>
                </a:lnTo>
                <a:lnTo>
                  <a:pt x="352425" y="18034"/>
                </a:lnTo>
                <a:lnTo>
                  <a:pt x="352044" y="18034"/>
                </a:lnTo>
                <a:lnTo>
                  <a:pt x="365379" y="17399"/>
                </a:lnTo>
                <a:lnTo>
                  <a:pt x="365633" y="17399"/>
                </a:lnTo>
                <a:lnTo>
                  <a:pt x="380492" y="15875"/>
                </a:lnTo>
                <a:lnTo>
                  <a:pt x="380111" y="15875"/>
                </a:lnTo>
                <a:lnTo>
                  <a:pt x="394589" y="15112"/>
                </a:lnTo>
                <a:lnTo>
                  <a:pt x="408050" y="15112"/>
                </a:lnTo>
                <a:lnTo>
                  <a:pt x="411638" y="14859"/>
                </a:lnTo>
                <a:lnTo>
                  <a:pt x="270637" y="14859"/>
                </a:lnTo>
                <a:lnTo>
                  <a:pt x="271018" y="14732"/>
                </a:lnTo>
                <a:close/>
              </a:path>
              <a:path w="1995170" h="34925">
                <a:moveTo>
                  <a:pt x="13843" y="31623"/>
                </a:moveTo>
                <a:lnTo>
                  <a:pt x="13462" y="31750"/>
                </a:lnTo>
                <a:lnTo>
                  <a:pt x="13843" y="31623"/>
                </a:lnTo>
                <a:close/>
              </a:path>
              <a:path w="1995170" h="34925">
                <a:moveTo>
                  <a:pt x="14044" y="31623"/>
                </a:moveTo>
                <a:lnTo>
                  <a:pt x="13843" y="31623"/>
                </a:lnTo>
                <a:lnTo>
                  <a:pt x="13589" y="31750"/>
                </a:lnTo>
                <a:lnTo>
                  <a:pt x="14044" y="31623"/>
                </a:lnTo>
                <a:close/>
              </a:path>
              <a:path w="1995170" h="34925">
                <a:moveTo>
                  <a:pt x="1981510" y="17272"/>
                </a:moveTo>
                <a:lnTo>
                  <a:pt x="1418336" y="17272"/>
                </a:lnTo>
                <a:lnTo>
                  <a:pt x="1432433" y="18796"/>
                </a:lnTo>
                <a:lnTo>
                  <a:pt x="1447546" y="20192"/>
                </a:lnTo>
                <a:lnTo>
                  <a:pt x="1489583" y="24637"/>
                </a:lnTo>
                <a:lnTo>
                  <a:pt x="1489329" y="24637"/>
                </a:lnTo>
                <a:lnTo>
                  <a:pt x="1502664" y="26288"/>
                </a:lnTo>
                <a:lnTo>
                  <a:pt x="1503553" y="26288"/>
                </a:lnTo>
                <a:lnTo>
                  <a:pt x="1517523" y="26797"/>
                </a:lnTo>
                <a:lnTo>
                  <a:pt x="1516888" y="26797"/>
                </a:lnTo>
                <a:lnTo>
                  <a:pt x="1530223" y="28321"/>
                </a:lnTo>
                <a:lnTo>
                  <a:pt x="1530731" y="28321"/>
                </a:lnTo>
                <a:lnTo>
                  <a:pt x="1559814" y="29845"/>
                </a:lnTo>
                <a:lnTo>
                  <a:pt x="1574038" y="30861"/>
                </a:lnTo>
                <a:lnTo>
                  <a:pt x="1574673" y="30987"/>
                </a:lnTo>
                <a:lnTo>
                  <a:pt x="1745615" y="30987"/>
                </a:lnTo>
                <a:lnTo>
                  <a:pt x="1760728" y="31241"/>
                </a:lnTo>
                <a:lnTo>
                  <a:pt x="1761363" y="31241"/>
                </a:lnTo>
                <a:lnTo>
                  <a:pt x="1776476" y="30099"/>
                </a:lnTo>
                <a:lnTo>
                  <a:pt x="1776222" y="30099"/>
                </a:lnTo>
                <a:lnTo>
                  <a:pt x="1790954" y="29463"/>
                </a:lnTo>
                <a:lnTo>
                  <a:pt x="1806067" y="28575"/>
                </a:lnTo>
                <a:lnTo>
                  <a:pt x="1834896" y="27432"/>
                </a:lnTo>
                <a:lnTo>
                  <a:pt x="1849120" y="27432"/>
                </a:lnTo>
                <a:lnTo>
                  <a:pt x="1863598" y="27050"/>
                </a:lnTo>
                <a:lnTo>
                  <a:pt x="1994617" y="27050"/>
                </a:lnTo>
                <a:lnTo>
                  <a:pt x="1992526" y="21716"/>
                </a:lnTo>
                <a:lnTo>
                  <a:pt x="1987931" y="21716"/>
                </a:lnTo>
                <a:lnTo>
                  <a:pt x="1986280" y="20574"/>
                </a:lnTo>
                <a:lnTo>
                  <a:pt x="1986026" y="20574"/>
                </a:lnTo>
                <a:lnTo>
                  <a:pt x="1985994" y="20376"/>
                </a:lnTo>
                <a:lnTo>
                  <a:pt x="1981510" y="17272"/>
                </a:lnTo>
                <a:close/>
              </a:path>
              <a:path w="1995170" h="34925">
                <a:moveTo>
                  <a:pt x="9386" y="21716"/>
                </a:moveTo>
                <a:lnTo>
                  <a:pt x="0" y="21716"/>
                </a:lnTo>
                <a:lnTo>
                  <a:pt x="2947" y="28054"/>
                </a:lnTo>
                <a:lnTo>
                  <a:pt x="3715" y="23545"/>
                </a:lnTo>
                <a:lnTo>
                  <a:pt x="889" y="22860"/>
                </a:lnTo>
                <a:lnTo>
                  <a:pt x="3048" y="22478"/>
                </a:lnTo>
                <a:lnTo>
                  <a:pt x="6823" y="22478"/>
                </a:lnTo>
                <a:lnTo>
                  <a:pt x="9386" y="21716"/>
                </a:lnTo>
                <a:close/>
              </a:path>
              <a:path w="1995170" h="34925">
                <a:moveTo>
                  <a:pt x="1994617" y="27050"/>
                </a:moveTo>
                <a:lnTo>
                  <a:pt x="1918716" y="27050"/>
                </a:lnTo>
                <a:lnTo>
                  <a:pt x="1935607" y="27432"/>
                </a:lnTo>
                <a:lnTo>
                  <a:pt x="1944497" y="27432"/>
                </a:lnTo>
                <a:lnTo>
                  <a:pt x="1961261" y="27686"/>
                </a:lnTo>
                <a:lnTo>
                  <a:pt x="1968500" y="27686"/>
                </a:lnTo>
                <a:lnTo>
                  <a:pt x="1975993" y="27812"/>
                </a:lnTo>
                <a:lnTo>
                  <a:pt x="1994916" y="27812"/>
                </a:lnTo>
                <a:lnTo>
                  <a:pt x="1994617" y="27050"/>
                </a:lnTo>
                <a:close/>
              </a:path>
              <a:path w="1995170" h="34925">
                <a:moveTo>
                  <a:pt x="3810" y="22987"/>
                </a:moveTo>
                <a:lnTo>
                  <a:pt x="3715" y="23545"/>
                </a:lnTo>
                <a:lnTo>
                  <a:pt x="5080" y="23875"/>
                </a:lnTo>
                <a:lnTo>
                  <a:pt x="3810" y="22987"/>
                </a:lnTo>
                <a:close/>
              </a:path>
              <a:path w="1995170" h="34925">
                <a:moveTo>
                  <a:pt x="45099" y="22987"/>
                </a:moveTo>
                <a:lnTo>
                  <a:pt x="3810" y="22987"/>
                </a:lnTo>
                <a:lnTo>
                  <a:pt x="5080" y="23875"/>
                </a:lnTo>
                <a:lnTo>
                  <a:pt x="41857" y="23875"/>
                </a:lnTo>
                <a:lnTo>
                  <a:pt x="45099" y="22987"/>
                </a:lnTo>
                <a:close/>
              </a:path>
              <a:path w="1995170" h="34925">
                <a:moveTo>
                  <a:pt x="6823" y="22478"/>
                </a:moveTo>
                <a:lnTo>
                  <a:pt x="3048" y="22478"/>
                </a:lnTo>
                <a:lnTo>
                  <a:pt x="889" y="22860"/>
                </a:lnTo>
                <a:lnTo>
                  <a:pt x="3715" y="23545"/>
                </a:lnTo>
                <a:lnTo>
                  <a:pt x="3810" y="22987"/>
                </a:lnTo>
                <a:lnTo>
                  <a:pt x="45099" y="22987"/>
                </a:lnTo>
                <a:lnTo>
                  <a:pt x="46026" y="22733"/>
                </a:lnTo>
                <a:lnTo>
                  <a:pt x="5969" y="22733"/>
                </a:lnTo>
                <a:lnTo>
                  <a:pt x="6823" y="22478"/>
                </a:lnTo>
                <a:close/>
              </a:path>
              <a:path w="1995170" h="34925">
                <a:moveTo>
                  <a:pt x="29972" y="16255"/>
                </a:moveTo>
                <a:lnTo>
                  <a:pt x="22860" y="18034"/>
                </a:lnTo>
                <a:lnTo>
                  <a:pt x="16256" y="19812"/>
                </a:lnTo>
                <a:lnTo>
                  <a:pt x="10795" y="21336"/>
                </a:lnTo>
                <a:lnTo>
                  <a:pt x="5969" y="22733"/>
                </a:lnTo>
                <a:lnTo>
                  <a:pt x="7620" y="22478"/>
                </a:lnTo>
                <a:lnTo>
                  <a:pt x="46952" y="22478"/>
                </a:lnTo>
                <a:lnTo>
                  <a:pt x="47879" y="22225"/>
                </a:lnTo>
                <a:lnTo>
                  <a:pt x="49572" y="21716"/>
                </a:lnTo>
                <a:lnTo>
                  <a:pt x="30607" y="21716"/>
                </a:lnTo>
                <a:lnTo>
                  <a:pt x="39243" y="21462"/>
                </a:lnTo>
                <a:lnTo>
                  <a:pt x="50419" y="21462"/>
                </a:lnTo>
                <a:lnTo>
                  <a:pt x="55499" y="19938"/>
                </a:lnTo>
                <a:lnTo>
                  <a:pt x="56260" y="19938"/>
                </a:lnTo>
                <a:lnTo>
                  <a:pt x="61975" y="18669"/>
                </a:lnTo>
                <a:lnTo>
                  <a:pt x="62738" y="18541"/>
                </a:lnTo>
                <a:lnTo>
                  <a:pt x="68135" y="16383"/>
                </a:lnTo>
                <a:lnTo>
                  <a:pt x="29718" y="16383"/>
                </a:lnTo>
                <a:lnTo>
                  <a:pt x="29972" y="16255"/>
                </a:lnTo>
                <a:close/>
              </a:path>
              <a:path w="1995170" h="34925">
                <a:moveTo>
                  <a:pt x="46952" y="22478"/>
                </a:moveTo>
                <a:lnTo>
                  <a:pt x="7620" y="22478"/>
                </a:lnTo>
                <a:lnTo>
                  <a:pt x="5969" y="22733"/>
                </a:lnTo>
                <a:lnTo>
                  <a:pt x="46026" y="22733"/>
                </a:lnTo>
                <a:lnTo>
                  <a:pt x="46952" y="22478"/>
                </a:lnTo>
                <a:close/>
              </a:path>
              <a:path w="1995170" h="34925">
                <a:moveTo>
                  <a:pt x="50419" y="21462"/>
                </a:moveTo>
                <a:lnTo>
                  <a:pt x="39243" y="21462"/>
                </a:lnTo>
                <a:lnTo>
                  <a:pt x="30607" y="21716"/>
                </a:lnTo>
                <a:lnTo>
                  <a:pt x="49572" y="21716"/>
                </a:lnTo>
                <a:lnTo>
                  <a:pt x="50419" y="21462"/>
                </a:lnTo>
                <a:close/>
              </a:path>
              <a:path w="1995170" h="34925">
                <a:moveTo>
                  <a:pt x="1986664" y="19746"/>
                </a:moveTo>
                <a:lnTo>
                  <a:pt x="1986114" y="20459"/>
                </a:lnTo>
                <a:lnTo>
                  <a:pt x="1987931" y="21716"/>
                </a:lnTo>
                <a:lnTo>
                  <a:pt x="1986664" y="19746"/>
                </a:lnTo>
                <a:close/>
              </a:path>
              <a:path w="1995170" h="34925">
                <a:moveTo>
                  <a:pt x="1990038" y="15370"/>
                </a:moveTo>
                <a:lnTo>
                  <a:pt x="1986907" y="19430"/>
                </a:lnTo>
                <a:lnTo>
                  <a:pt x="1986788" y="19938"/>
                </a:lnTo>
                <a:lnTo>
                  <a:pt x="1987931" y="21716"/>
                </a:lnTo>
                <a:lnTo>
                  <a:pt x="1992526" y="21716"/>
                </a:lnTo>
                <a:lnTo>
                  <a:pt x="1990038" y="15370"/>
                </a:lnTo>
                <a:close/>
              </a:path>
              <a:path w="1995170" h="34925">
                <a:moveTo>
                  <a:pt x="1986114" y="20459"/>
                </a:moveTo>
                <a:lnTo>
                  <a:pt x="1986280" y="20574"/>
                </a:lnTo>
                <a:lnTo>
                  <a:pt x="1986114" y="20459"/>
                </a:lnTo>
                <a:close/>
              </a:path>
              <a:path w="1995170" h="34925">
                <a:moveTo>
                  <a:pt x="1985645" y="18161"/>
                </a:moveTo>
                <a:lnTo>
                  <a:pt x="1985994" y="20376"/>
                </a:lnTo>
                <a:lnTo>
                  <a:pt x="1986664" y="19746"/>
                </a:lnTo>
                <a:lnTo>
                  <a:pt x="1985645" y="18161"/>
                </a:lnTo>
                <a:close/>
              </a:path>
              <a:path w="1995170" h="34925">
                <a:moveTo>
                  <a:pt x="1973580" y="1142"/>
                </a:moveTo>
                <a:lnTo>
                  <a:pt x="1985994" y="20376"/>
                </a:lnTo>
                <a:lnTo>
                  <a:pt x="1985645" y="18161"/>
                </a:lnTo>
                <a:lnTo>
                  <a:pt x="1987886" y="18161"/>
                </a:lnTo>
                <a:lnTo>
                  <a:pt x="1989943" y="15494"/>
                </a:lnTo>
                <a:lnTo>
                  <a:pt x="1989838" y="14859"/>
                </a:lnTo>
                <a:lnTo>
                  <a:pt x="1988693" y="11937"/>
                </a:lnTo>
                <a:lnTo>
                  <a:pt x="1992685" y="11937"/>
                </a:lnTo>
                <a:lnTo>
                  <a:pt x="1992916" y="11637"/>
                </a:lnTo>
                <a:lnTo>
                  <a:pt x="1990294" y="10160"/>
                </a:lnTo>
                <a:lnTo>
                  <a:pt x="1982089" y="10160"/>
                </a:lnTo>
                <a:lnTo>
                  <a:pt x="1987804" y="10033"/>
                </a:lnTo>
                <a:lnTo>
                  <a:pt x="1990069" y="10033"/>
                </a:lnTo>
                <a:lnTo>
                  <a:pt x="1986915" y="8254"/>
                </a:lnTo>
                <a:lnTo>
                  <a:pt x="1987065" y="8254"/>
                </a:lnTo>
                <a:lnTo>
                  <a:pt x="1981708" y="4445"/>
                </a:lnTo>
                <a:lnTo>
                  <a:pt x="1980692" y="3937"/>
                </a:lnTo>
                <a:lnTo>
                  <a:pt x="1973580" y="1142"/>
                </a:lnTo>
                <a:close/>
              </a:path>
              <a:path w="1995170" h="34925">
                <a:moveTo>
                  <a:pt x="56260" y="19938"/>
                </a:moveTo>
                <a:lnTo>
                  <a:pt x="55499" y="19938"/>
                </a:lnTo>
                <a:lnTo>
                  <a:pt x="55118" y="20192"/>
                </a:lnTo>
                <a:lnTo>
                  <a:pt x="56260" y="19938"/>
                </a:lnTo>
                <a:close/>
              </a:path>
              <a:path w="1995170" h="34925">
                <a:moveTo>
                  <a:pt x="1987886" y="18161"/>
                </a:moveTo>
                <a:lnTo>
                  <a:pt x="1985645" y="18161"/>
                </a:lnTo>
                <a:lnTo>
                  <a:pt x="1986664" y="19746"/>
                </a:lnTo>
                <a:lnTo>
                  <a:pt x="1987886" y="18161"/>
                </a:lnTo>
                <a:close/>
              </a:path>
              <a:path w="1995170" h="34925">
                <a:moveTo>
                  <a:pt x="1560830" y="14604"/>
                </a:moveTo>
                <a:lnTo>
                  <a:pt x="1290574" y="14604"/>
                </a:lnTo>
                <a:lnTo>
                  <a:pt x="1303147" y="14732"/>
                </a:lnTo>
                <a:lnTo>
                  <a:pt x="1388364" y="14732"/>
                </a:lnTo>
                <a:lnTo>
                  <a:pt x="1403477" y="16510"/>
                </a:lnTo>
                <a:lnTo>
                  <a:pt x="1403985" y="16510"/>
                </a:lnTo>
                <a:lnTo>
                  <a:pt x="1418717" y="17399"/>
                </a:lnTo>
                <a:lnTo>
                  <a:pt x="1418336" y="17272"/>
                </a:lnTo>
                <a:lnTo>
                  <a:pt x="1981510" y="17272"/>
                </a:lnTo>
                <a:lnTo>
                  <a:pt x="1980819" y="16763"/>
                </a:lnTo>
                <a:lnTo>
                  <a:pt x="1979517" y="15621"/>
                </a:lnTo>
                <a:lnTo>
                  <a:pt x="1575181" y="15621"/>
                </a:lnTo>
                <a:lnTo>
                  <a:pt x="1560830" y="14604"/>
                </a:lnTo>
                <a:close/>
              </a:path>
              <a:path w="1995170" h="34925">
                <a:moveTo>
                  <a:pt x="68855" y="16255"/>
                </a:moveTo>
                <a:lnTo>
                  <a:pt x="68453" y="16255"/>
                </a:lnTo>
                <a:lnTo>
                  <a:pt x="67945" y="16510"/>
                </a:lnTo>
                <a:lnTo>
                  <a:pt x="68855" y="16255"/>
                </a:lnTo>
                <a:close/>
              </a:path>
              <a:path w="1995170" h="34925">
                <a:moveTo>
                  <a:pt x="59449" y="8431"/>
                </a:moveTo>
                <a:lnTo>
                  <a:pt x="52959" y="9778"/>
                </a:lnTo>
                <a:lnTo>
                  <a:pt x="52578" y="9905"/>
                </a:lnTo>
                <a:lnTo>
                  <a:pt x="44958" y="11937"/>
                </a:lnTo>
                <a:lnTo>
                  <a:pt x="37084" y="14097"/>
                </a:lnTo>
                <a:lnTo>
                  <a:pt x="29718" y="16383"/>
                </a:lnTo>
                <a:lnTo>
                  <a:pt x="68135" y="16383"/>
                </a:lnTo>
                <a:lnTo>
                  <a:pt x="68453" y="16255"/>
                </a:lnTo>
                <a:lnTo>
                  <a:pt x="68855" y="16255"/>
                </a:lnTo>
                <a:lnTo>
                  <a:pt x="72950" y="15112"/>
                </a:lnTo>
                <a:lnTo>
                  <a:pt x="73406" y="14986"/>
                </a:lnTo>
                <a:lnTo>
                  <a:pt x="73617" y="14986"/>
                </a:lnTo>
                <a:lnTo>
                  <a:pt x="77216" y="14350"/>
                </a:lnTo>
                <a:lnTo>
                  <a:pt x="78994" y="14350"/>
                </a:lnTo>
                <a:lnTo>
                  <a:pt x="76835" y="13842"/>
                </a:lnTo>
                <a:lnTo>
                  <a:pt x="75361" y="8636"/>
                </a:lnTo>
                <a:lnTo>
                  <a:pt x="58928" y="8636"/>
                </a:lnTo>
                <a:lnTo>
                  <a:pt x="59449" y="8431"/>
                </a:lnTo>
                <a:close/>
              </a:path>
              <a:path w="1995170" h="34925">
                <a:moveTo>
                  <a:pt x="1231582" y="14986"/>
                </a:moveTo>
                <a:lnTo>
                  <a:pt x="874776" y="14986"/>
                </a:lnTo>
                <a:lnTo>
                  <a:pt x="889126" y="15112"/>
                </a:lnTo>
                <a:lnTo>
                  <a:pt x="1113028" y="15112"/>
                </a:lnTo>
                <a:lnTo>
                  <a:pt x="1127506" y="15366"/>
                </a:lnTo>
                <a:lnTo>
                  <a:pt x="1168527" y="15494"/>
                </a:lnTo>
                <a:lnTo>
                  <a:pt x="1224661" y="15621"/>
                </a:lnTo>
                <a:lnTo>
                  <a:pt x="1225296" y="15621"/>
                </a:lnTo>
                <a:lnTo>
                  <a:pt x="1231582" y="14986"/>
                </a:lnTo>
                <a:close/>
              </a:path>
              <a:path w="1995170" h="34925">
                <a:moveTo>
                  <a:pt x="1975065" y="10160"/>
                </a:moveTo>
                <a:lnTo>
                  <a:pt x="1961261" y="10160"/>
                </a:lnTo>
                <a:lnTo>
                  <a:pt x="1944497" y="10413"/>
                </a:lnTo>
                <a:lnTo>
                  <a:pt x="1935607" y="10413"/>
                </a:lnTo>
                <a:lnTo>
                  <a:pt x="1918716" y="10667"/>
                </a:lnTo>
                <a:lnTo>
                  <a:pt x="1910080" y="10667"/>
                </a:lnTo>
                <a:lnTo>
                  <a:pt x="1900428" y="10795"/>
                </a:lnTo>
                <a:lnTo>
                  <a:pt x="1863090" y="10795"/>
                </a:lnTo>
                <a:lnTo>
                  <a:pt x="1848739" y="11175"/>
                </a:lnTo>
                <a:lnTo>
                  <a:pt x="1834134" y="11175"/>
                </a:lnTo>
                <a:lnTo>
                  <a:pt x="1819656" y="11937"/>
                </a:lnTo>
                <a:lnTo>
                  <a:pt x="1775460" y="14224"/>
                </a:lnTo>
                <a:lnTo>
                  <a:pt x="1760220" y="15366"/>
                </a:lnTo>
                <a:lnTo>
                  <a:pt x="1632204" y="15494"/>
                </a:lnTo>
                <a:lnTo>
                  <a:pt x="1589024" y="15621"/>
                </a:lnTo>
                <a:lnTo>
                  <a:pt x="1979517" y="15621"/>
                </a:lnTo>
                <a:lnTo>
                  <a:pt x="1975545" y="12125"/>
                </a:lnTo>
                <a:lnTo>
                  <a:pt x="1975358" y="11937"/>
                </a:lnTo>
                <a:lnTo>
                  <a:pt x="1975065" y="10160"/>
                </a:lnTo>
                <a:close/>
              </a:path>
              <a:path w="1995170" h="34925">
                <a:moveTo>
                  <a:pt x="1988693" y="11937"/>
                </a:moveTo>
                <a:lnTo>
                  <a:pt x="1990038" y="15370"/>
                </a:lnTo>
                <a:lnTo>
                  <a:pt x="1992540" y="12125"/>
                </a:lnTo>
                <a:lnTo>
                  <a:pt x="1988693" y="11937"/>
                </a:lnTo>
                <a:close/>
              </a:path>
              <a:path w="1995170" h="34925">
                <a:moveTo>
                  <a:pt x="1548299" y="13970"/>
                </a:moveTo>
                <a:lnTo>
                  <a:pt x="831723" y="13970"/>
                </a:lnTo>
                <a:lnTo>
                  <a:pt x="845058" y="14986"/>
                </a:lnTo>
                <a:lnTo>
                  <a:pt x="845693" y="15112"/>
                </a:lnTo>
                <a:lnTo>
                  <a:pt x="1231582" y="14986"/>
                </a:lnTo>
                <a:lnTo>
                  <a:pt x="1237869" y="14350"/>
                </a:lnTo>
                <a:lnTo>
                  <a:pt x="1555665" y="14350"/>
                </a:lnTo>
                <a:lnTo>
                  <a:pt x="1548299" y="13970"/>
                </a:lnTo>
                <a:close/>
              </a:path>
              <a:path w="1995170" h="34925">
                <a:moveTo>
                  <a:pt x="73617" y="14986"/>
                </a:moveTo>
                <a:lnTo>
                  <a:pt x="73406" y="14986"/>
                </a:lnTo>
                <a:lnTo>
                  <a:pt x="73041" y="15087"/>
                </a:lnTo>
                <a:lnTo>
                  <a:pt x="73617" y="14986"/>
                </a:lnTo>
                <a:close/>
              </a:path>
              <a:path w="1995170" h="34925">
                <a:moveTo>
                  <a:pt x="1433830" y="3937"/>
                </a:moveTo>
                <a:lnTo>
                  <a:pt x="364617" y="3937"/>
                </a:lnTo>
                <a:lnTo>
                  <a:pt x="351409" y="4699"/>
                </a:lnTo>
                <a:lnTo>
                  <a:pt x="351028" y="4699"/>
                </a:lnTo>
                <a:lnTo>
                  <a:pt x="337947" y="6096"/>
                </a:lnTo>
                <a:lnTo>
                  <a:pt x="303403" y="10413"/>
                </a:lnTo>
                <a:lnTo>
                  <a:pt x="303149" y="10413"/>
                </a:lnTo>
                <a:lnTo>
                  <a:pt x="291973" y="12319"/>
                </a:lnTo>
                <a:lnTo>
                  <a:pt x="292354" y="12319"/>
                </a:lnTo>
                <a:lnTo>
                  <a:pt x="281940" y="13335"/>
                </a:lnTo>
                <a:lnTo>
                  <a:pt x="281686" y="13335"/>
                </a:lnTo>
                <a:lnTo>
                  <a:pt x="270637" y="14859"/>
                </a:lnTo>
                <a:lnTo>
                  <a:pt x="411638" y="14859"/>
                </a:lnTo>
                <a:lnTo>
                  <a:pt x="422401" y="14097"/>
                </a:lnTo>
                <a:lnTo>
                  <a:pt x="1548299" y="13970"/>
                </a:lnTo>
                <a:lnTo>
                  <a:pt x="1531493" y="13208"/>
                </a:lnTo>
                <a:lnTo>
                  <a:pt x="1531874" y="13208"/>
                </a:lnTo>
                <a:lnTo>
                  <a:pt x="1518539" y="11811"/>
                </a:lnTo>
                <a:lnTo>
                  <a:pt x="1517904" y="11811"/>
                </a:lnTo>
                <a:lnTo>
                  <a:pt x="1503934" y="11429"/>
                </a:lnTo>
                <a:lnTo>
                  <a:pt x="1504696" y="11429"/>
                </a:lnTo>
                <a:lnTo>
                  <a:pt x="1491361" y="9525"/>
                </a:lnTo>
                <a:lnTo>
                  <a:pt x="1491107" y="9525"/>
                </a:lnTo>
                <a:lnTo>
                  <a:pt x="1433830" y="3937"/>
                </a:lnTo>
                <a:close/>
              </a:path>
              <a:path w="1995170" h="34925">
                <a:moveTo>
                  <a:pt x="1555665" y="14350"/>
                </a:moveTo>
                <a:lnTo>
                  <a:pt x="1237869" y="14350"/>
                </a:lnTo>
                <a:lnTo>
                  <a:pt x="1237361" y="14604"/>
                </a:lnTo>
                <a:lnTo>
                  <a:pt x="1560576" y="14604"/>
                </a:lnTo>
                <a:lnTo>
                  <a:pt x="1555665" y="14350"/>
                </a:lnTo>
                <a:close/>
              </a:path>
              <a:path w="1995170" h="34925">
                <a:moveTo>
                  <a:pt x="74930" y="7112"/>
                </a:moveTo>
                <a:lnTo>
                  <a:pt x="76835" y="13842"/>
                </a:lnTo>
                <a:lnTo>
                  <a:pt x="78994" y="14350"/>
                </a:lnTo>
                <a:lnTo>
                  <a:pt x="78949" y="12700"/>
                </a:lnTo>
                <a:lnTo>
                  <a:pt x="74930" y="7112"/>
                </a:lnTo>
                <a:close/>
              </a:path>
              <a:path w="1995170" h="34925">
                <a:moveTo>
                  <a:pt x="79049" y="12838"/>
                </a:moveTo>
                <a:lnTo>
                  <a:pt x="78994" y="14350"/>
                </a:lnTo>
                <a:lnTo>
                  <a:pt x="80137" y="14350"/>
                </a:lnTo>
                <a:lnTo>
                  <a:pt x="79049" y="12838"/>
                </a:lnTo>
                <a:close/>
              </a:path>
              <a:path w="1995170" h="34925">
                <a:moveTo>
                  <a:pt x="79258" y="7112"/>
                </a:moveTo>
                <a:lnTo>
                  <a:pt x="74930" y="7112"/>
                </a:lnTo>
                <a:lnTo>
                  <a:pt x="79049" y="12838"/>
                </a:lnTo>
                <a:lnTo>
                  <a:pt x="79258" y="7112"/>
                </a:lnTo>
                <a:close/>
              </a:path>
              <a:path w="1995170" h="34925">
                <a:moveTo>
                  <a:pt x="1992916" y="11637"/>
                </a:moveTo>
                <a:lnTo>
                  <a:pt x="1992540" y="12125"/>
                </a:lnTo>
                <a:lnTo>
                  <a:pt x="1993900" y="12191"/>
                </a:lnTo>
                <a:lnTo>
                  <a:pt x="1992916" y="11637"/>
                </a:lnTo>
                <a:close/>
              </a:path>
              <a:path w="1995170" h="34925">
                <a:moveTo>
                  <a:pt x="1992685" y="11937"/>
                </a:moveTo>
                <a:lnTo>
                  <a:pt x="1988693" y="11937"/>
                </a:lnTo>
                <a:lnTo>
                  <a:pt x="1992540" y="12125"/>
                </a:lnTo>
                <a:lnTo>
                  <a:pt x="1992685" y="11937"/>
                </a:lnTo>
                <a:close/>
              </a:path>
              <a:path w="1995170" h="34925">
                <a:moveTo>
                  <a:pt x="1994154" y="10033"/>
                </a:moveTo>
                <a:lnTo>
                  <a:pt x="1990069" y="10033"/>
                </a:lnTo>
                <a:lnTo>
                  <a:pt x="1992916" y="11637"/>
                </a:lnTo>
                <a:lnTo>
                  <a:pt x="1994154" y="10033"/>
                </a:lnTo>
                <a:close/>
              </a:path>
              <a:path w="1995170" h="34925">
                <a:moveTo>
                  <a:pt x="1990069" y="10033"/>
                </a:moveTo>
                <a:lnTo>
                  <a:pt x="1987804" y="10033"/>
                </a:lnTo>
                <a:lnTo>
                  <a:pt x="1982089" y="10160"/>
                </a:lnTo>
                <a:lnTo>
                  <a:pt x="1990294" y="10160"/>
                </a:lnTo>
                <a:lnTo>
                  <a:pt x="1990069" y="10033"/>
                </a:lnTo>
                <a:close/>
              </a:path>
              <a:path w="1995170" h="34925">
                <a:moveTo>
                  <a:pt x="59690" y="8382"/>
                </a:moveTo>
                <a:lnTo>
                  <a:pt x="59449" y="8431"/>
                </a:lnTo>
                <a:lnTo>
                  <a:pt x="58928" y="8636"/>
                </a:lnTo>
                <a:lnTo>
                  <a:pt x="59690" y="8382"/>
                </a:lnTo>
                <a:close/>
              </a:path>
              <a:path w="1995170" h="34925">
                <a:moveTo>
                  <a:pt x="75289" y="8382"/>
                </a:moveTo>
                <a:lnTo>
                  <a:pt x="59690" y="8382"/>
                </a:lnTo>
                <a:lnTo>
                  <a:pt x="58928" y="8636"/>
                </a:lnTo>
                <a:lnTo>
                  <a:pt x="75361" y="8636"/>
                </a:lnTo>
                <a:lnTo>
                  <a:pt x="75289" y="8382"/>
                </a:lnTo>
                <a:close/>
              </a:path>
              <a:path w="1995170" h="34925">
                <a:moveTo>
                  <a:pt x="1987065" y="8254"/>
                </a:moveTo>
                <a:lnTo>
                  <a:pt x="1986915" y="8254"/>
                </a:lnTo>
                <a:lnTo>
                  <a:pt x="1987423" y="8509"/>
                </a:lnTo>
                <a:lnTo>
                  <a:pt x="1987065" y="8254"/>
                </a:lnTo>
                <a:close/>
              </a:path>
              <a:path w="1995170" h="34925">
                <a:moveTo>
                  <a:pt x="79375" y="3937"/>
                </a:moveTo>
                <a:lnTo>
                  <a:pt x="76326" y="3937"/>
                </a:lnTo>
                <a:lnTo>
                  <a:pt x="75565" y="4063"/>
                </a:lnTo>
                <a:lnTo>
                  <a:pt x="71120" y="4699"/>
                </a:lnTo>
                <a:lnTo>
                  <a:pt x="64770" y="6350"/>
                </a:lnTo>
                <a:lnTo>
                  <a:pt x="59449" y="8431"/>
                </a:lnTo>
                <a:lnTo>
                  <a:pt x="59690" y="8382"/>
                </a:lnTo>
                <a:lnTo>
                  <a:pt x="75289" y="8382"/>
                </a:lnTo>
                <a:lnTo>
                  <a:pt x="74930" y="7112"/>
                </a:lnTo>
                <a:lnTo>
                  <a:pt x="79258" y="7112"/>
                </a:lnTo>
                <a:lnTo>
                  <a:pt x="79375" y="3937"/>
                </a:lnTo>
                <a:close/>
              </a:path>
              <a:path w="1995170" h="34925">
                <a:moveTo>
                  <a:pt x="435991" y="762"/>
                </a:moveTo>
                <a:lnTo>
                  <a:pt x="421386" y="762"/>
                </a:lnTo>
                <a:lnTo>
                  <a:pt x="407035" y="1650"/>
                </a:lnTo>
                <a:lnTo>
                  <a:pt x="393826" y="1650"/>
                </a:lnTo>
                <a:lnTo>
                  <a:pt x="379475" y="2412"/>
                </a:lnTo>
                <a:lnTo>
                  <a:pt x="379095" y="2412"/>
                </a:lnTo>
                <a:lnTo>
                  <a:pt x="364363" y="3937"/>
                </a:lnTo>
                <a:lnTo>
                  <a:pt x="1433957" y="3937"/>
                </a:lnTo>
                <a:lnTo>
                  <a:pt x="1419860" y="2412"/>
                </a:lnTo>
                <a:lnTo>
                  <a:pt x="1408430" y="2032"/>
                </a:lnTo>
                <a:lnTo>
                  <a:pt x="846201" y="2032"/>
                </a:lnTo>
                <a:lnTo>
                  <a:pt x="832866" y="888"/>
                </a:lnTo>
                <a:lnTo>
                  <a:pt x="449707" y="888"/>
                </a:lnTo>
                <a:lnTo>
                  <a:pt x="435991" y="762"/>
                </a:lnTo>
                <a:close/>
              </a:path>
              <a:path w="1995170" h="34925">
                <a:moveTo>
                  <a:pt x="1404620" y="1904"/>
                </a:moveTo>
                <a:lnTo>
                  <a:pt x="845693" y="1904"/>
                </a:lnTo>
                <a:lnTo>
                  <a:pt x="846201" y="2032"/>
                </a:lnTo>
                <a:lnTo>
                  <a:pt x="1408430" y="2032"/>
                </a:lnTo>
                <a:lnTo>
                  <a:pt x="1404620" y="1904"/>
                </a:lnTo>
                <a:close/>
              </a:path>
              <a:path w="1995170" h="34925">
                <a:moveTo>
                  <a:pt x="1390142" y="0"/>
                </a:moveTo>
                <a:lnTo>
                  <a:pt x="1276858" y="0"/>
                </a:lnTo>
                <a:lnTo>
                  <a:pt x="1264285" y="253"/>
                </a:lnTo>
                <a:lnTo>
                  <a:pt x="1236726" y="253"/>
                </a:lnTo>
                <a:lnTo>
                  <a:pt x="1224026" y="1397"/>
                </a:lnTo>
                <a:lnTo>
                  <a:pt x="1210945" y="1524"/>
                </a:lnTo>
                <a:lnTo>
                  <a:pt x="1141095" y="1650"/>
                </a:lnTo>
                <a:lnTo>
                  <a:pt x="1001903" y="1650"/>
                </a:lnTo>
                <a:lnTo>
                  <a:pt x="983869" y="1904"/>
                </a:lnTo>
                <a:lnTo>
                  <a:pt x="1405255" y="1904"/>
                </a:lnTo>
                <a:lnTo>
                  <a:pt x="139014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056243" y="2165730"/>
            <a:ext cx="140334" cy="21780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264904" y="2086355"/>
            <a:ext cx="520953" cy="2292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00780" y="344170"/>
            <a:ext cx="579120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5" dirty="0">
                <a:solidFill>
                  <a:srgbClr val="000000"/>
                </a:solidFill>
                <a:latin typeface="Calibri Light"/>
                <a:cs typeface="Calibri Light"/>
              </a:rPr>
              <a:t>Virtual</a:t>
            </a:r>
            <a:r>
              <a:rPr sz="4400" b="0" spc="-2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400" b="0" dirty="0">
                <a:solidFill>
                  <a:srgbClr val="000000"/>
                </a:solidFill>
                <a:latin typeface="Calibri Light"/>
                <a:cs typeface="Calibri Light"/>
              </a:rPr>
              <a:t>Memory</a:t>
            </a:r>
            <a:r>
              <a:rPr sz="4400" b="0" spc="-2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400" b="0" spc="-105" dirty="0">
                <a:solidFill>
                  <a:srgbClr val="000000"/>
                </a:solidFill>
                <a:latin typeface="Calibri Light"/>
                <a:cs typeface="Calibri Light"/>
              </a:rPr>
              <a:t>Vs</a:t>
            </a:r>
            <a:r>
              <a:rPr sz="4400" b="0" spc="-15" dirty="0">
                <a:solidFill>
                  <a:srgbClr val="000000"/>
                </a:solidFill>
                <a:latin typeface="Calibri Light"/>
                <a:cs typeface="Calibri Light"/>
              </a:rPr>
              <a:t> Paging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2561" y="1338198"/>
            <a:ext cx="10767060" cy="4925695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41300" marR="5080" indent="-228600">
              <a:lnSpc>
                <a:spcPts val="2690"/>
              </a:lnSpc>
              <a:spcBef>
                <a:spcPts val="74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Virtual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memory</a:t>
            </a:r>
            <a:r>
              <a:rPr sz="2800" spc="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and</a:t>
            </a:r>
            <a:r>
              <a:rPr sz="2800" spc="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paging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are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closely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related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concepts</a:t>
            </a:r>
            <a:r>
              <a:rPr sz="2800" spc="-10" dirty="0">
                <a:latin typeface="Calibri"/>
                <a:cs typeface="Calibri"/>
              </a:rPr>
              <a:t>,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but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they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are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not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exactly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same.</a:t>
            </a:r>
            <a:endParaRPr sz="2800">
              <a:latin typeface="Calibri"/>
              <a:cs typeface="Calibri"/>
            </a:endParaRPr>
          </a:p>
          <a:p>
            <a:pPr marL="241300" marR="99060" indent="-228600">
              <a:lnSpc>
                <a:spcPts val="2690"/>
              </a:lnSpc>
              <a:spcBef>
                <a:spcPts val="994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Virtual</a:t>
            </a:r>
            <a:r>
              <a:rPr sz="2800" b="1" spc="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memory</a:t>
            </a:r>
            <a:r>
              <a:rPr sz="2800" b="1"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35" dirty="0">
                <a:solidFill>
                  <a:srgbClr val="001F5F"/>
                </a:solidFill>
                <a:latin typeface="Calibri"/>
                <a:cs typeface="Calibri"/>
              </a:rPr>
              <a:t>refers</a:t>
            </a:r>
            <a:r>
              <a:rPr sz="2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 the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technique</a:t>
            </a:r>
            <a:r>
              <a:rPr sz="2800" spc="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of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using</a:t>
            </a:r>
            <a:r>
              <a:rPr sz="2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disk</a:t>
            </a:r>
            <a:r>
              <a:rPr sz="28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storage</a:t>
            </a:r>
            <a:r>
              <a:rPr sz="2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simulate </a:t>
            </a:r>
            <a:r>
              <a:rPr sz="2800" spc="-6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additional</a:t>
            </a:r>
            <a:r>
              <a:rPr sz="2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RAM</a:t>
            </a:r>
            <a:r>
              <a:rPr sz="2800" dirty="0">
                <a:latin typeface="Calibri"/>
                <a:cs typeface="Calibri"/>
              </a:rPr>
              <a:t>,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while</a:t>
            </a:r>
            <a:endParaRPr sz="2800">
              <a:latin typeface="Calibri"/>
              <a:cs typeface="Calibri"/>
            </a:endParaRPr>
          </a:p>
          <a:p>
            <a:pPr marL="241300" marR="282575" indent="-228600">
              <a:lnSpc>
                <a:spcPct val="80000"/>
              </a:lnSpc>
              <a:spcBef>
                <a:spcPts val="103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spc="-15" dirty="0">
                <a:solidFill>
                  <a:srgbClr val="FF0000"/>
                </a:solidFill>
                <a:latin typeface="Calibri"/>
                <a:cs typeface="Calibri"/>
              </a:rPr>
              <a:t>Paging</a:t>
            </a:r>
            <a:r>
              <a:rPr sz="2800" b="1" spc="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specifically</a:t>
            </a:r>
            <a:r>
              <a:rPr sz="28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35" dirty="0">
                <a:solidFill>
                  <a:srgbClr val="001F5F"/>
                </a:solidFill>
                <a:latin typeface="Calibri"/>
                <a:cs typeface="Calibri"/>
              </a:rPr>
              <a:t>refers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 the</a:t>
            </a:r>
            <a:r>
              <a:rPr sz="2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process</a:t>
            </a:r>
            <a:r>
              <a:rPr sz="2800" spc="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of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transferring</a:t>
            </a:r>
            <a:r>
              <a:rPr sz="28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memory</a:t>
            </a:r>
            <a:r>
              <a:rPr sz="2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pages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between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RAM</a:t>
            </a:r>
            <a:r>
              <a:rPr sz="2800" spc="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sz="2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disk</a:t>
            </a:r>
            <a:r>
              <a:rPr sz="28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storage</a:t>
            </a:r>
            <a:r>
              <a:rPr sz="2800" spc="-20" dirty="0">
                <a:latin typeface="Calibri"/>
                <a:cs typeface="Calibri"/>
              </a:rPr>
              <a:t>.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Paging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is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one aspect</a:t>
            </a:r>
            <a:r>
              <a:rPr sz="2800" spc="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of virtual</a:t>
            </a:r>
            <a:r>
              <a:rPr sz="2800" spc="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memory</a:t>
            </a:r>
            <a:endParaRPr sz="2800">
              <a:latin typeface="Calibri"/>
              <a:cs typeface="Calibri"/>
            </a:endParaRPr>
          </a:p>
          <a:p>
            <a:pPr marL="241300" marR="432434" indent="-228600">
              <a:lnSpc>
                <a:spcPct val="80000"/>
              </a:lnSpc>
              <a:spcBef>
                <a:spcPts val="980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spc="-5" dirty="0">
                <a:latin typeface="Calibri"/>
                <a:cs typeface="Calibri"/>
              </a:rPr>
              <a:t>Virtual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memory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covers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 </a:t>
            </a:r>
            <a:r>
              <a:rPr sz="3200" spc="-10" dirty="0">
                <a:latin typeface="Calibri"/>
                <a:cs typeface="Calibri"/>
              </a:rPr>
              <a:t>broader set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techniques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that 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collectively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enable the </a:t>
            </a:r>
            <a:r>
              <a:rPr sz="3200" spc="-15" dirty="0">
                <a:latin typeface="Calibri"/>
                <a:cs typeface="Calibri"/>
              </a:rPr>
              <a:t>efficient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use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of </a:t>
            </a:r>
            <a:r>
              <a:rPr sz="3200" dirty="0">
                <a:latin typeface="Calibri"/>
                <a:cs typeface="Calibri"/>
              </a:rPr>
              <a:t>memory </a:t>
            </a:r>
            <a:r>
              <a:rPr sz="3200" spc="-10" dirty="0">
                <a:latin typeface="Calibri"/>
                <a:cs typeface="Calibri"/>
              </a:rPr>
              <a:t>resources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computer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system,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such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as</a:t>
            </a:r>
            <a:endParaRPr sz="3200">
              <a:latin typeface="Calibri"/>
              <a:cs typeface="Calibri"/>
            </a:endParaRPr>
          </a:p>
          <a:p>
            <a:pPr marL="698500" lvl="1" indent="-229235">
              <a:lnSpc>
                <a:spcPts val="3120"/>
              </a:lnSpc>
              <a:buFont typeface="Arial MT"/>
              <a:buChar char="•"/>
              <a:tabLst>
                <a:tab pos="699135" algn="l"/>
              </a:tabLst>
            </a:pPr>
            <a:r>
              <a:rPr sz="2800" spc="-10" dirty="0">
                <a:latin typeface="Calibri"/>
                <a:cs typeface="Calibri"/>
              </a:rPr>
              <a:t>demand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paging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ts val="3185"/>
              </a:lnSpc>
              <a:buFont typeface="Arial MT"/>
              <a:buChar char="•"/>
              <a:tabLst>
                <a:tab pos="699135" algn="l"/>
              </a:tabLst>
            </a:pPr>
            <a:r>
              <a:rPr sz="2800" spc="-10" dirty="0">
                <a:latin typeface="Calibri"/>
                <a:cs typeface="Calibri"/>
              </a:rPr>
              <a:t>page </a:t>
            </a:r>
            <a:r>
              <a:rPr sz="2800" spc="-20" dirty="0">
                <a:latin typeface="Calibri"/>
                <a:cs typeface="Calibri"/>
              </a:rPr>
              <a:t>fault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handling,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ts val="3275"/>
              </a:lnSpc>
              <a:buFont typeface="Arial MT"/>
              <a:buChar char="•"/>
              <a:tabLst>
                <a:tab pos="699135" algn="l"/>
              </a:tabLst>
            </a:pPr>
            <a:r>
              <a:rPr sz="2800" dirty="0">
                <a:latin typeface="Calibri"/>
                <a:cs typeface="Calibri"/>
              </a:rPr>
              <a:t>memory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allocation </a:t>
            </a:r>
            <a:r>
              <a:rPr sz="2800" spc="-20" dirty="0">
                <a:latin typeface="Calibri"/>
                <a:cs typeface="Calibri"/>
              </a:rPr>
              <a:t>strategies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2936" y="193547"/>
            <a:ext cx="9206483" cy="652272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0294" y="2742945"/>
            <a:ext cx="9140825" cy="130048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38100" marR="5080" indent="-26034">
              <a:lnSpc>
                <a:spcPts val="4750"/>
              </a:lnSpc>
              <a:spcBef>
                <a:spcPts val="705"/>
              </a:spcBef>
            </a:pPr>
            <a:r>
              <a:rPr sz="4400" b="0" spc="-25" dirty="0">
                <a:latin typeface="Calibri Light"/>
                <a:cs typeface="Calibri Light"/>
              </a:rPr>
              <a:t>Class </a:t>
            </a:r>
            <a:r>
              <a:rPr sz="4400" b="0" spc="-40" dirty="0">
                <a:latin typeface="Calibri Light"/>
                <a:cs typeface="Calibri Light"/>
              </a:rPr>
              <a:t>work: </a:t>
            </a:r>
            <a:r>
              <a:rPr sz="4400" b="0" spc="-15" dirty="0">
                <a:solidFill>
                  <a:srgbClr val="000000"/>
                </a:solidFill>
                <a:latin typeface="Calibri Light"/>
                <a:cs typeface="Calibri Light"/>
              </a:rPr>
              <a:t>Solve </a:t>
            </a:r>
            <a:r>
              <a:rPr sz="4400" b="0" dirty="0">
                <a:solidFill>
                  <a:srgbClr val="000000"/>
                </a:solidFill>
                <a:latin typeface="Calibri Light"/>
                <a:cs typeface="Calibri Light"/>
              </a:rPr>
              <a:t>and Submit the </a:t>
            </a:r>
            <a:r>
              <a:rPr sz="4400" b="0" spc="-5" dirty="0">
                <a:solidFill>
                  <a:srgbClr val="000000"/>
                </a:solidFill>
                <a:latin typeface="Calibri Light"/>
                <a:cs typeface="Calibri Light"/>
              </a:rPr>
              <a:t>end-of- </a:t>
            </a:r>
            <a:r>
              <a:rPr sz="4400" b="0" spc="-98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400" b="0" spc="-15" dirty="0">
                <a:solidFill>
                  <a:srgbClr val="000000"/>
                </a:solidFill>
                <a:latin typeface="Calibri Light"/>
                <a:cs typeface="Calibri Light"/>
              </a:rPr>
              <a:t>chapter</a:t>
            </a:r>
            <a:r>
              <a:rPr sz="4400" b="0" spc="-1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400" b="0" spc="-5" dirty="0">
                <a:solidFill>
                  <a:srgbClr val="000000"/>
                </a:solidFill>
                <a:latin typeface="Calibri Light"/>
                <a:cs typeface="Calibri Light"/>
              </a:rPr>
              <a:t>#10 questions on </a:t>
            </a:r>
            <a:r>
              <a:rPr sz="4400" b="0" dirty="0">
                <a:solidFill>
                  <a:srgbClr val="000000"/>
                </a:solidFill>
                <a:latin typeface="Calibri Light"/>
                <a:cs typeface="Calibri Light"/>
              </a:rPr>
              <a:t>the</a:t>
            </a:r>
            <a:r>
              <a:rPr sz="4400" b="0" spc="-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400" b="0" spc="-10" dirty="0">
                <a:solidFill>
                  <a:srgbClr val="000000"/>
                </a:solidFill>
                <a:latin typeface="Calibri Light"/>
                <a:cs typeface="Calibri Light"/>
              </a:rPr>
              <a:t>next</a:t>
            </a:r>
            <a:r>
              <a:rPr sz="4400" b="0" spc="-2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400" b="0" dirty="0">
                <a:solidFill>
                  <a:srgbClr val="000000"/>
                </a:solidFill>
                <a:latin typeface="Calibri Light"/>
                <a:cs typeface="Calibri Light"/>
              </a:rPr>
              <a:t>slides</a:t>
            </a:r>
            <a:endParaRPr sz="44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3096" y="551630"/>
            <a:ext cx="8217887" cy="5411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7784" y="1225296"/>
            <a:ext cx="7602067" cy="14001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1593" y="3352013"/>
            <a:ext cx="1052085" cy="206536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35340" y="2327148"/>
            <a:ext cx="3358896" cy="3963924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17203" y="323269"/>
            <a:ext cx="8892540" cy="5292725"/>
            <a:chOff x="517203" y="323269"/>
            <a:chExt cx="8892540" cy="52927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7203" y="323269"/>
              <a:ext cx="8884560" cy="259976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3291" y="2872739"/>
              <a:ext cx="8215883" cy="274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7092" y="736669"/>
            <a:ext cx="9806307" cy="35944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3811" y="1287780"/>
            <a:ext cx="9104376" cy="520598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54504" y="408254"/>
            <a:ext cx="86791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dirty="0">
                <a:latin typeface="Calibri Light"/>
                <a:cs typeface="Calibri Light"/>
              </a:rPr>
              <a:t>Demand</a:t>
            </a:r>
            <a:r>
              <a:rPr sz="4400" b="0" spc="-30" dirty="0">
                <a:latin typeface="Calibri Light"/>
                <a:cs typeface="Calibri Light"/>
              </a:rPr>
              <a:t> </a:t>
            </a:r>
            <a:r>
              <a:rPr sz="4400" b="0" spc="-15" dirty="0">
                <a:latin typeface="Calibri Light"/>
                <a:cs typeface="Calibri Light"/>
              </a:rPr>
              <a:t>Paging</a:t>
            </a:r>
            <a:r>
              <a:rPr sz="4400" b="0" spc="-5" dirty="0">
                <a:latin typeface="Calibri Light"/>
                <a:cs typeface="Calibri Light"/>
              </a:rPr>
              <a:t> </a:t>
            </a:r>
            <a:r>
              <a:rPr sz="4400" b="0" spc="-30" dirty="0">
                <a:latin typeface="Calibri Light"/>
                <a:cs typeface="Calibri Light"/>
              </a:rPr>
              <a:t>Paged</a:t>
            </a:r>
            <a:r>
              <a:rPr sz="4400" b="0" spc="-10" dirty="0">
                <a:latin typeface="Calibri Light"/>
                <a:cs typeface="Calibri Light"/>
              </a:rPr>
              <a:t> </a:t>
            </a:r>
            <a:r>
              <a:rPr sz="4400" b="0" spc="-5" dirty="0">
                <a:latin typeface="Calibri Light"/>
                <a:cs typeface="Calibri Light"/>
              </a:rPr>
              <a:t>Virtual</a:t>
            </a:r>
            <a:r>
              <a:rPr sz="4400" b="0" spc="-15" dirty="0">
                <a:latin typeface="Calibri Light"/>
                <a:cs typeface="Calibri Light"/>
              </a:rPr>
              <a:t> </a:t>
            </a:r>
            <a:r>
              <a:rPr sz="4400" b="0" dirty="0">
                <a:latin typeface="Calibri Light"/>
                <a:cs typeface="Calibri Light"/>
              </a:rPr>
              <a:t>Memory</a:t>
            </a:r>
            <a:endParaRPr sz="44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90800" y="55869"/>
            <a:ext cx="9479915" cy="6732905"/>
            <a:chOff x="2590800" y="55869"/>
            <a:chExt cx="9479915" cy="67329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14853" y="55869"/>
              <a:ext cx="8855243" cy="67322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299459" y="141731"/>
              <a:ext cx="464820" cy="5370830"/>
            </a:xfrm>
            <a:custGeom>
              <a:avLst/>
              <a:gdLst/>
              <a:ahLst/>
              <a:cxnLst/>
              <a:rect l="l" t="t" r="r" b="b"/>
              <a:pathLst>
                <a:path w="464820" h="5370830">
                  <a:moveTo>
                    <a:pt x="464819" y="5370576"/>
                  </a:moveTo>
                  <a:lnTo>
                    <a:pt x="391344" y="5368595"/>
                  </a:lnTo>
                  <a:lnTo>
                    <a:pt x="327544" y="5363086"/>
                  </a:lnTo>
                  <a:lnTo>
                    <a:pt x="277239" y="5354692"/>
                  </a:lnTo>
                  <a:lnTo>
                    <a:pt x="232410" y="5331841"/>
                  </a:lnTo>
                  <a:lnTo>
                    <a:pt x="232410" y="946658"/>
                  </a:lnTo>
                  <a:lnTo>
                    <a:pt x="220565" y="934436"/>
                  </a:lnTo>
                  <a:lnTo>
                    <a:pt x="187580" y="923806"/>
                  </a:lnTo>
                  <a:lnTo>
                    <a:pt x="137275" y="915412"/>
                  </a:lnTo>
                  <a:lnTo>
                    <a:pt x="73475" y="909903"/>
                  </a:lnTo>
                  <a:lnTo>
                    <a:pt x="0" y="907923"/>
                  </a:lnTo>
                  <a:lnTo>
                    <a:pt x="73475" y="905955"/>
                  </a:lnTo>
                  <a:lnTo>
                    <a:pt x="137275" y="900469"/>
                  </a:lnTo>
                  <a:lnTo>
                    <a:pt x="187580" y="892094"/>
                  </a:lnTo>
                  <a:lnTo>
                    <a:pt x="220565" y="881458"/>
                  </a:lnTo>
                  <a:lnTo>
                    <a:pt x="232410" y="869188"/>
                  </a:lnTo>
                  <a:lnTo>
                    <a:pt x="232410" y="38735"/>
                  </a:lnTo>
                  <a:lnTo>
                    <a:pt x="244254" y="26513"/>
                  </a:lnTo>
                  <a:lnTo>
                    <a:pt x="277239" y="15883"/>
                  </a:lnTo>
                  <a:lnTo>
                    <a:pt x="327544" y="7489"/>
                  </a:lnTo>
                  <a:lnTo>
                    <a:pt x="391344" y="1980"/>
                  </a:lnTo>
                  <a:lnTo>
                    <a:pt x="464819" y="0"/>
                  </a:lnTo>
                </a:path>
              </a:pathLst>
            </a:custGeom>
            <a:ln w="762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90800" y="2927857"/>
              <a:ext cx="1628775" cy="448945"/>
            </a:xfrm>
            <a:custGeom>
              <a:avLst/>
              <a:gdLst/>
              <a:ahLst/>
              <a:cxnLst/>
              <a:rect l="l" t="t" r="r" b="b"/>
              <a:pathLst>
                <a:path w="1628775" h="448945">
                  <a:moveTo>
                    <a:pt x="231542" y="74408"/>
                  </a:moveTo>
                  <a:lnTo>
                    <a:pt x="215531" y="148955"/>
                  </a:lnTo>
                  <a:lnTo>
                    <a:pt x="1612773" y="448690"/>
                  </a:lnTo>
                  <a:lnTo>
                    <a:pt x="1628775" y="374141"/>
                  </a:lnTo>
                  <a:lnTo>
                    <a:pt x="231542" y="74408"/>
                  </a:lnTo>
                  <a:close/>
                </a:path>
                <a:path w="1628775" h="448945">
                  <a:moveTo>
                    <a:pt x="247523" y="0"/>
                  </a:moveTo>
                  <a:lnTo>
                    <a:pt x="0" y="63753"/>
                  </a:lnTo>
                  <a:lnTo>
                    <a:pt x="199517" y="223519"/>
                  </a:lnTo>
                  <a:lnTo>
                    <a:pt x="215531" y="148955"/>
                  </a:lnTo>
                  <a:lnTo>
                    <a:pt x="178307" y="140969"/>
                  </a:lnTo>
                  <a:lnTo>
                    <a:pt x="194310" y="66420"/>
                  </a:lnTo>
                  <a:lnTo>
                    <a:pt x="233257" y="66420"/>
                  </a:lnTo>
                  <a:lnTo>
                    <a:pt x="247523" y="0"/>
                  </a:lnTo>
                  <a:close/>
                </a:path>
                <a:path w="1628775" h="448945">
                  <a:moveTo>
                    <a:pt x="194310" y="66420"/>
                  </a:moveTo>
                  <a:lnTo>
                    <a:pt x="178307" y="140969"/>
                  </a:lnTo>
                  <a:lnTo>
                    <a:pt x="215531" y="148955"/>
                  </a:lnTo>
                  <a:lnTo>
                    <a:pt x="231542" y="74408"/>
                  </a:lnTo>
                  <a:lnTo>
                    <a:pt x="194310" y="66420"/>
                  </a:lnTo>
                  <a:close/>
                </a:path>
                <a:path w="1628775" h="448945">
                  <a:moveTo>
                    <a:pt x="233257" y="66420"/>
                  </a:moveTo>
                  <a:lnTo>
                    <a:pt x="194310" y="66420"/>
                  </a:lnTo>
                  <a:lnTo>
                    <a:pt x="231542" y="74408"/>
                  </a:lnTo>
                  <a:lnTo>
                    <a:pt x="233257" y="6642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66800" y="490727"/>
            <a:ext cx="1812289" cy="64643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29845" rIns="0" bIns="0" rtlCol="0">
            <a:spAutoFit/>
          </a:bodyPr>
          <a:lstStyle/>
          <a:p>
            <a:pPr marL="90805" marR="156845">
              <a:lnSpc>
                <a:spcPct val="100000"/>
              </a:lnSpc>
              <a:spcBef>
                <a:spcPts val="235"/>
              </a:spcBef>
            </a:pPr>
            <a:r>
              <a:rPr sz="1800" b="0" spc="-10" dirty="0">
                <a:latin typeface="Calibri"/>
                <a:cs typeface="Calibri"/>
              </a:rPr>
              <a:t>Logical </a:t>
            </a:r>
            <a:r>
              <a:rPr sz="1800" b="0" spc="-5" dirty="0">
                <a:latin typeface="Calibri"/>
                <a:cs typeface="Calibri"/>
              </a:rPr>
              <a:t>or </a:t>
            </a:r>
            <a:r>
              <a:rPr sz="1800" b="0" spc="-10" dirty="0">
                <a:latin typeface="Calibri"/>
                <a:cs typeface="Calibri"/>
              </a:rPr>
              <a:t>Virtual </a:t>
            </a:r>
            <a:r>
              <a:rPr sz="1800" b="0" spc="-395" dirty="0">
                <a:latin typeface="Calibri"/>
                <a:cs typeface="Calibri"/>
              </a:rPr>
              <a:t> </a:t>
            </a:r>
            <a:r>
              <a:rPr sz="1800" b="0" spc="-5" dirty="0">
                <a:latin typeface="Calibri"/>
                <a:cs typeface="Calibri"/>
              </a:rPr>
              <a:t>Address</a:t>
            </a:r>
            <a:r>
              <a:rPr sz="1800" b="0" spc="-25" dirty="0">
                <a:latin typeface="Calibri"/>
                <a:cs typeface="Calibri"/>
              </a:rPr>
              <a:t> </a:t>
            </a:r>
            <a:r>
              <a:rPr sz="1800" b="0" spc="-5" dirty="0">
                <a:latin typeface="Calibri"/>
                <a:cs typeface="Calibri"/>
              </a:rPr>
              <a:t>Space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86524" y="1615417"/>
            <a:ext cx="2329815" cy="2823210"/>
            <a:chOff x="186524" y="1615417"/>
            <a:chExt cx="2329815" cy="282321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6571" y="1615417"/>
              <a:ext cx="1749552" cy="274020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96049" y="2536190"/>
              <a:ext cx="946785" cy="1892935"/>
            </a:xfrm>
            <a:custGeom>
              <a:avLst/>
              <a:gdLst/>
              <a:ahLst/>
              <a:cxnLst/>
              <a:rect l="l" t="t" r="r" b="b"/>
              <a:pathLst>
                <a:path w="946785" h="1892935">
                  <a:moveTo>
                    <a:pt x="946442" y="71247"/>
                  </a:moveTo>
                  <a:lnTo>
                    <a:pt x="946442" y="62230"/>
                  </a:lnTo>
                  <a:lnTo>
                    <a:pt x="946442" y="53212"/>
                  </a:lnTo>
                  <a:lnTo>
                    <a:pt x="928446" y="26543"/>
                  </a:lnTo>
                  <a:lnTo>
                    <a:pt x="892797" y="17652"/>
                  </a:lnTo>
                  <a:lnTo>
                    <a:pt x="821524" y="8636"/>
                  </a:lnTo>
                  <a:lnTo>
                    <a:pt x="758875" y="0"/>
                  </a:lnTo>
                  <a:lnTo>
                    <a:pt x="687603" y="0"/>
                  </a:lnTo>
                  <a:lnTo>
                    <a:pt x="633958" y="0"/>
                  </a:lnTo>
                  <a:lnTo>
                    <a:pt x="589318" y="0"/>
                  </a:lnTo>
                  <a:lnTo>
                    <a:pt x="535686" y="8636"/>
                  </a:lnTo>
                  <a:lnTo>
                    <a:pt x="464400" y="35560"/>
                  </a:lnTo>
                  <a:lnTo>
                    <a:pt x="392760" y="71247"/>
                  </a:lnTo>
                  <a:lnTo>
                    <a:pt x="348119" y="97917"/>
                  </a:lnTo>
                  <a:lnTo>
                    <a:pt x="285483" y="142494"/>
                  </a:lnTo>
                  <a:lnTo>
                    <a:pt x="240842" y="178562"/>
                  </a:lnTo>
                  <a:lnTo>
                    <a:pt x="223202" y="205105"/>
                  </a:lnTo>
                  <a:lnTo>
                    <a:pt x="187566" y="240792"/>
                  </a:lnTo>
                  <a:lnTo>
                    <a:pt x="169557" y="267843"/>
                  </a:lnTo>
                  <a:lnTo>
                    <a:pt x="160566" y="294386"/>
                  </a:lnTo>
                  <a:lnTo>
                    <a:pt x="124917" y="339089"/>
                  </a:lnTo>
                  <a:lnTo>
                    <a:pt x="98285" y="374776"/>
                  </a:lnTo>
                  <a:lnTo>
                    <a:pt x="80276" y="419354"/>
                  </a:lnTo>
                  <a:lnTo>
                    <a:pt x="71285" y="455422"/>
                  </a:lnTo>
                  <a:lnTo>
                    <a:pt x="62280" y="517651"/>
                  </a:lnTo>
                  <a:lnTo>
                    <a:pt x="44640" y="562229"/>
                  </a:lnTo>
                  <a:lnTo>
                    <a:pt x="44640" y="615950"/>
                  </a:lnTo>
                  <a:lnTo>
                    <a:pt x="35636" y="660526"/>
                  </a:lnTo>
                  <a:lnTo>
                    <a:pt x="35636" y="705231"/>
                  </a:lnTo>
                  <a:lnTo>
                    <a:pt x="35636" y="740790"/>
                  </a:lnTo>
                  <a:lnTo>
                    <a:pt x="26644" y="758825"/>
                  </a:lnTo>
                  <a:lnTo>
                    <a:pt x="26644" y="794512"/>
                  </a:lnTo>
                  <a:lnTo>
                    <a:pt x="26644" y="1017651"/>
                  </a:lnTo>
                  <a:lnTo>
                    <a:pt x="35636" y="1062355"/>
                  </a:lnTo>
                  <a:lnTo>
                    <a:pt x="35636" y="1089279"/>
                  </a:lnTo>
                  <a:lnTo>
                    <a:pt x="35636" y="1115949"/>
                  </a:lnTo>
                  <a:lnTo>
                    <a:pt x="35636" y="1151636"/>
                  </a:lnTo>
                  <a:lnTo>
                    <a:pt x="53644" y="1196213"/>
                  </a:lnTo>
                  <a:lnTo>
                    <a:pt x="53644" y="1205230"/>
                  </a:lnTo>
                  <a:lnTo>
                    <a:pt x="62280" y="1223264"/>
                  </a:lnTo>
                  <a:lnTo>
                    <a:pt x="62280" y="1232281"/>
                  </a:lnTo>
                  <a:lnTo>
                    <a:pt x="62280" y="1249934"/>
                  </a:lnTo>
                  <a:lnTo>
                    <a:pt x="62280" y="1267841"/>
                  </a:lnTo>
                  <a:lnTo>
                    <a:pt x="71285" y="1321562"/>
                  </a:lnTo>
                  <a:lnTo>
                    <a:pt x="80276" y="1357122"/>
                  </a:lnTo>
                  <a:lnTo>
                    <a:pt x="98285" y="1392809"/>
                  </a:lnTo>
                  <a:lnTo>
                    <a:pt x="106921" y="1410843"/>
                  </a:lnTo>
                  <a:lnTo>
                    <a:pt x="115925" y="1446403"/>
                  </a:lnTo>
                  <a:lnTo>
                    <a:pt x="124917" y="1464056"/>
                  </a:lnTo>
                  <a:lnTo>
                    <a:pt x="142925" y="1509141"/>
                  </a:lnTo>
                  <a:lnTo>
                    <a:pt x="151561" y="1535684"/>
                  </a:lnTo>
                  <a:lnTo>
                    <a:pt x="151561" y="1544701"/>
                  </a:lnTo>
                  <a:lnTo>
                    <a:pt x="160566" y="1553718"/>
                  </a:lnTo>
                  <a:lnTo>
                    <a:pt x="160566" y="1562354"/>
                  </a:lnTo>
                  <a:lnTo>
                    <a:pt x="160566" y="1580388"/>
                  </a:lnTo>
                  <a:lnTo>
                    <a:pt x="160566" y="1589405"/>
                  </a:lnTo>
                  <a:lnTo>
                    <a:pt x="169557" y="1598422"/>
                  </a:lnTo>
                  <a:lnTo>
                    <a:pt x="187566" y="1615948"/>
                  </a:lnTo>
                  <a:lnTo>
                    <a:pt x="196202" y="1633982"/>
                  </a:lnTo>
                  <a:lnTo>
                    <a:pt x="205193" y="1642999"/>
                  </a:lnTo>
                  <a:lnTo>
                    <a:pt x="214198" y="1669669"/>
                  </a:lnTo>
                  <a:lnTo>
                    <a:pt x="232194" y="1687703"/>
                  </a:lnTo>
                  <a:lnTo>
                    <a:pt x="232194" y="1696339"/>
                  </a:lnTo>
                  <a:lnTo>
                    <a:pt x="240842" y="1714246"/>
                  </a:lnTo>
                  <a:lnTo>
                    <a:pt x="240842" y="1723263"/>
                  </a:lnTo>
                  <a:lnTo>
                    <a:pt x="249834" y="1740916"/>
                  </a:lnTo>
                  <a:lnTo>
                    <a:pt x="249834" y="1758950"/>
                  </a:lnTo>
                  <a:lnTo>
                    <a:pt x="258838" y="1767967"/>
                  </a:lnTo>
                  <a:lnTo>
                    <a:pt x="258838" y="1776984"/>
                  </a:lnTo>
                  <a:lnTo>
                    <a:pt x="258838" y="1803527"/>
                  </a:lnTo>
                  <a:lnTo>
                    <a:pt x="258838" y="1812544"/>
                  </a:lnTo>
                  <a:lnTo>
                    <a:pt x="267843" y="1830197"/>
                  </a:lnTo>
                  <a:lnTo>
                    <a:pt x="276834" y="1839214"/>
                  </a:lnTo>
                  <a:lnTo>
                    <a:pt x="276834" y="1848231"/>
                  </a:lnTo>
                  <a:lnTo>
                    <a:pt x="285483" y="1857248"/>
                  </a:lnTo>
                  <a:lnTo>
                    <a:pt x="285483" y="1866265"/>
                  </a:lnTo>
                  <a:lnTo>
                    <a:pt x="294474" y="1875155"/>
                  </a:lnTo>
                  <a:lnTo>
                    <a:pt x="294474" y="1892808"/>
                  </a:lnTo>
                  <a:lnTo>
                    <a:pt x="294474" y="1883791"/>
                  </a:lnTo>
                  <a:lnTo>
                    <a:pt x="303479" y="1857248"/>
                  </a:lnTo>
                  <a:lnTo>
                    <a:pt x="303479" y="1848231"/>
                  </a:lnTo>
                  <a:lnTo>
                    <a:pt x="312483" y="1812544"/>
                  </a:lnTo>
                  <a:lnTo>
                    <a:pt x="321475" y="1803527"/>
                  </a:lnTo>
                  <a:lnTo>
                    <a:pt x="330123" y="1776984"/>
                  </a:lnTo>
                  <a:lnTo>
                    <a:pt x="330123" y="1758950"/>
                  </a:lnTo>
                  <a:lnTo>
                    <a:pt x="330123" y="1732280"/>
                  </a:lnTo>
                  <a:lnTo>
                    <a:pt x="339115" y="1714246"/>
                  </a:lnTo>
                  <a:lnTo>
                    <a:pt x="339115" y="1687703"/>
                  </a:lnTo>
                  <a:lnTo>
                    <a:pt x="366115" y="1642999"/>
                  </a:lnTo>
                  <a:lnTo>
                    <a:pt x="374764" y="1598422"/>
                  </a:lnTo>
                  <a:lnTo>
                    <a:pt x="392760" y="1553718"/>
                  </a:lnTo>
                  <a:lnTo>
                    <a:pt x="410756" y="1509141"/>
                  </a:lnTo>
                  <a:lnTo>
                    <a:pt x="428396" y="1482090"/>
                  </a:lnTo>
                  <a:lnTo>
                    <a:pt x="428396" y="1455420"/>
                  </a:lnTo>
                  <a:lnTo>
                    <a:pt x="437400" y="1446403"/>
                  </a:lnTo>
                </a:path>
                <a:path w="946785" h="1892935">
                  <a:moveTo>
                    <a:pt x="285483" y="1883791"/>
                  </a:moveTo>
                  <a:lnTo>
                    <a:pt x="276834" y="1883791"/>
                  </a:lnTo>
                  <a:lnTo>
                    <a:pt x="267843" y="1875155"/>
                  </a:lnTo>
                  <a:lnTo>
                    <a:pt x="249834" y="1857248"/>
                  </a:lnTo>
                  <a:lnTo>
                    <a:pt x="196202" y="1839214"/>
                  </a:lnTo>
                  <a:lnTo>
                    <a:pt x="178562" y="1830197"/>
                  </a:lnTo>
                  <a:lnTo>
                    <a:pt x="151561" y="1812544"/>
                  </a:lnTo>
                  <a:lnTo>
                    <a:pt x="124917" y="1803527"/>
                  </a:lnTo>
                  <a:lnTo>
                    <a:pt x="89280" y="1794510"/>
                  </a:lnTo>
                  <a:lnTo>
                    <a:pt x="62280" y="1794510"/>
                  </a:lnTo>
                  <a:lnTo>
                    <a:pt x="35636" y="1785620"/>
                  </a:lnTo>
                  <a:lnTo>
                    <a:pt x="0" y="1767967"/>
                  </a:lnTo>
                </a:path>
              </a:pathLst>
            </a:custGeom>
            <a:ln w="1905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29243" y="1343540"/>
            <a:ext cx="851198" cy="161543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88976" y="4448555"/>
            <a:ext cx="3299460" cy="2062480"/>
          </a:xfrm>
          <a:prstGeom prst="rect">
            <a:avLst/>
          </a:prstGeom>
          <a:solidFill>
            <a:srgbClr val="F8CAAC"/>
          </a:solidFill>
        </p:spPr>
        <p:txBody>
          <a:bodyPr vert="horz" wrap="square" lIns="0" tIns="41910" rIns="0" bIns="0" rtlCol="0">
            <a:spAutoFit/>
          </a:bodyPr>
          <a:lstStyle/>
          <a:p>
            <a:pPr marL="91440" marR="99695">
              <a:lnSpc>
                <a:spcPct val="99700"/>
              </a:lnSpc>
              <a:spcBef>
                <a:spcPts val="330"/>
              </a:spcBef>
            </a:pP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The</a:t>
            </a:r>
            <a:r>
              <a:rPr sz="16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large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blank</a:t>
            </a:r>
            <a:r>
              <a:rPr sz="1600" spc="-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space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(or</a:t>
            </a:r>
            <a:r>
              <a:rPr sz="16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hole)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between</a:t>
            </a:r>
            <a:r>
              <a:rPr sz="16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the</a:t>
            </a:r>
            <a:r>
              <a:rPr sz="16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heap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and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 the</a:t>
            </a:r>
            <a:r>
              <a:rPr sz="16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stack</a:t>
            </a:r>
            <a:r>
              <a:rPr sz="16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is </a:t>
            </a:r>
            <a:r>
              <a:rPr sz="1600" spc="-43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part</a:t>
            </a:r>
            <a:r>
              <a:rPr sz="16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of</a:t>
            </a:r>
            <a:r>
              <a:rPr sz="16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the</a:t>
            </a:r>
            <a:r>
              <a:rPr sz="16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virtual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 address</a:t>
            </a:r>
            <a:r>
              <a:rPr sz="16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space </a:t>
            </a:r>
            <a:r>
              <a:rPr sz="16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but will</a:t>
            </a:r>
            <a:r>
              <a:rPr sz="1600" spc="-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require</a:t>
            </a:r>
            <a:r>
              <a:rPr sz="16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actual</a:t>
            </a:r>
            <a:r>
              <a:rPr sz="16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physical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pages</a:t>
            </a:r>
            <a:r>
              <a:rPr sz="16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only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if the</a:t>
            </a:r>
            <a:r>
              <a:rPr sz="16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heap</a:t>
            </a:r>
            <a:r>
              <a:rPr sz="16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or</a:t>
            </a:r>
            <a:r>
              <a:rPr sz="16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stack </a:t>
            </a:r>
            <a:r>
              <a:rPr sz="16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grows.</a:t>
            </a:r>
            <a:r>
              <a:rPr sz="1600" spc="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Virtual address</a:t>
            </a:r>
            <a:r>
              <a:rPr sz="16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spaces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that </a:t>
            </a:r>
            <a:r>
              <a:rPr sz="1600" spc="-43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include</a:t>
            </a:r>
            <a:r>
              <a:rPr sz="1600" spc="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holes</a:t>
            </a:r>
            <a:r>
              <a:rPr sz="1600" spc="4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are</a:t>
            </a:r>
            <a:r>
              <a:rPr sz="1600" spc="5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known</a:t>
            </a:r>
            <a:r>
              <a:rPr sz="1600" spc="5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as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b="1" spc="-10" dirty="0">
                <a:solidFill>
                  <a:srgbClr val="00ACED"/>
                </a:solidFill>
                <a:latin typeface="Arial"/>
                <a:cs typeface="Arial"/>
              </a:rPr>
              <a:t>sparse</a:t>
            </a:r>
            <a:r>
              <a:rPr sz="1600" b="1" spc="10" dirty="0">
                <a:solidFill>
                  <a:srgbClr val="00ACED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address</a:t>
            </a:r>
            <a:r>
              <a:rPr sz="16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spaces.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2767" y="234695"/>
            <a:ext cx="5593080" cy="404926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1683" y="4393691"/>
            <a:ext cx="1267968" cy="3566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6259" y="4572000"/>
            <a:ext cx="6908800" cy="1754505"/>
          </a:xfrm>
          <a:prstGeom prst="rect">
            <a:avLst/>
          </a:prstGeom>
          <a:solidFill>
            <a:srgbClr val="FAE4D5"/>
          </a:solidFill>
        </p:spPr>
        <p:txBody>
          <a:bodyPr vert="horz" wrap="square" lIns="0" tIns="41275" rIns="0" bIns="0" rtlCol="0">
            <a:spAutoFit/>
          </a:bodyPr>
          <a:lstStyle/>
          <a:p>
            <a:pPr marL="90805" marR="118110">
              <a:lnSpc>
                <a:spcPct val="99600"/>
              </a:lnSpc>
              <a:spcBef>
                <a:spcPts val="325"/>
              </a:spcBef>
            </a:pPr>
            <a:r>
              <a:rPr sz="1800" spc="-5" dirty="0">
                <a:solidFill>
                  <a:srgbClr val="374151"/>
                </a:solidFill>
                <a:latin typeface="Arial MT"/>
                <a:cs typeface="Arial MT"/>
              </a:rPr>
              <a:t>Page</a:t>
            </a:r>
            <a:r>
              <a:rPr sz="1800" spc="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Arial MT"/>
                <a:cs typeface="Arial MT"/>
              </a:rPr>
              <a:t>faults</a:t>
            </a:r>
            <a:r>
              <a:rPr sz="180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Arial MT"/>
                <a:cs typeface="Arial MT"/>
              </a:rPr>
              <a:t>are</a:t>
            </a:r>
            <a:r>
              <a:rPr sz="1800" spc="-10" dirty="0">
                <a:solidFill>
                  <a:srgbClr val="374151"/>
                </a:solidFill>
                <a:latin typeface="Arial MT"/>
                <a:cs typeface="Arial MT"/>
              </a:rPr>
              <a:t> expensive</a:t>
            </a:r>
            <a:r>
              <a:rPr sz="1800" spc="3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Arial MT"/>
                <a:cs typeface="Arial MT"/>
              </a:rPr>
              <a:t>because</a:t>
            </a:r>
            <a:r>
              <a:rPr sz="1800" spc="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Arial MT"/>
                <a:cs typeface="Arial MT"/>
              </a:rPr>
              <a:t>they</a:t>
            </a:r>
            <a:r>
              <a:rPr sz="180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Arial MT"/>
                <a:cs typeface="Arial MT"/>
              </a:rPr>
              <a:t>involve</a:t>
            </a:r>
            <a:r>
              <a:rPr sz="1800" spc="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74151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374151"/>
                </a:solidFill>
                <a:latin typeface="Arial MT"/>
                <a:cs typeface="Arial MT"/>
              </a:rPr>
              <a:t> time-consuming </a:t>
            </a:r>
            <a:r>
              <a:rPr sz="1800" spc="-484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Arial MT"/>
                <a:cs typeface="Arial MT"/>
              </a:rPr>
              <a:t>process</a:t>
            </a:r>
            <a:r>
              <a:rPr sz="1800" spc="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Arial MT"/>
                <a:cs typeface="Arial MT"/>
              </a:rPr>
              <a:t>of </a:t>
            </a:r>
            <a:r>
              <a:rPr sz="1800" spc="-10" dirty="0">
                <a:solidFill>
                  <a:srgbClr val="374151"/>
                </a:solidFill>
                <a:latin typeface="Arial MT"/>
                <a:cs typeface="Arial MT"/>
              </a:rPr>
              <a:t>loading</a:t>
            </a:r>
            <a:r>
              <a:rPr sz="1800" spc="2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Arial MT"/>
                <a:cs typeface="Arial MT"/>
              </a:rPr>
              <a:t>data</a:t>
            </a:r>
            <a:r>
              <a:rPr sz="1800" spc="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74151"/>
                </a:solidFill>
                <a:latin typeface="Arial MT"/>
                <a:cs typeface="Arial MT"/>
              </a:rPr>
              <a:t>from</a:t>
            </a:r>
            <a:r>
              <a:rPr sz="1800" spc="-1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Arial MT"/>
                <a:cs typeface="Arial MT"/>
              </a:rPr>
              <a:t>disk</a:t>
            </a:r>
            <a:r>
              <a:rPr sz="1800" spc="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Arial MT"/>
                <a:cs typeface="Arial MT"/>
              </a:rPr>
              <a:t>into</a:t>
            </a:r>
            <a:r>
              <a:rPr sz="180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Arial MT"/>
                <a:cs typeface="Arial MT"/>
              </a:rPr>
              <a:t>physical</a:t>
            </a:r>
            <a:r>
              <a:rPr sz="1800" spc="2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374151"/>
                </a:solidFill>
                <a:latin typeface="Arial MT"/>
                <a:cs typeface="Arial MT"/>
              </a:rPr>
              <a:t>memory.</a:t>
            </a:r>
            <a:r>
              <a:rPr sz="1800" spc="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Arial MT"/>
                <a:cs typeface="Arial MT"/>
              </a:rPr>
              <a:t>This </a:t>
            </a:r>
            <a:r>
              <a:rPr sz="180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Arial MT"/>
                <a:cs typeface="Arial MT"/>
              </a:rPr>
              <a:t>requires</a:t>
            </a:r>
            <a:r>
              <a:rPr sz="180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Arial MT"/>
                <a:cs typeface="Arial MT"/>
              </a:rPr>
              <a:t>disk</a:t>
            </a:r>
            <a:r>
              <a:rPr sz="1800" spc="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74151"/>
                </a:solidFill>
                <a:latin typeface="Arial MT"/>
                <a:cs typeface="Arial MT"/>
              </a:rPr>
              <a:t>I/O</a:t>
            </a:r>
            <a:r>
              <a:rPr sz="1800" spc="-2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Arial MT"/>
                <a:cs typeface="Arial MT"/>
              </a:rPr>
              <a:t>operations,</a:t>
            </a:r>
            <a:r>
              <a:rPr sz="1800" spc="2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374151"/>
                </a:solidFill>
                <a:latin typeface="Arial MT"/>
                <a:cs typeface="Arial MT"/>
              </a:rPr>
              <a:t>which</a:t>
            </a:r>
            <a:r>
              <a:rPr sz="1800" spc="4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Arial MT"/>
                <a:cs typeface="Arial MT"/>
              </a:rPr>
              <a:t>are</a:t>
            </a:r>
            <a:r>
              <a:rPr sz="1800" spc="-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74151"/>
                </a:solidFill>
                <a:latin typeface="Arial MT"/>
                <a:cs typeface="Arial MT"/>
              </a:rPr>
              <a:t>slow</a:t>
            </a:r>
            <a:r>
              <a:rPr sz="1800" spc="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Arial MT"/>
                <a:cs typeface="Arial MT"/>
              </a:rPr>
              <a:t>compared</a:t>
            </a:r>
            <a:r>
              <a:rPr sz="1800" spc="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74151"/>
                </a:solidFill>
                <a:latin typeface="Arial MT"/>
                <a:cs typeface="Arial MT"/>
              </a:rPr>
              <a:t>to </a:t>
            </a:r>
            <a:r>
              <a:rPr sz="1800" spc="-5" dirty="0">
                <a:solidFill>
                  <a:srgbClr val="374151"/>
                </a:solidFill>
                <a:latin typeface="Arial MT"/>
                <a:cs typeface="Arial MT"/>
              </a:rPr>
              <a:t>memory </a:t>
            </a:r>
            <a:r>
              <a:rPr sz="180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Arial MT"/>
                <a:cs typeface="Arial MT"/>
              </a:rPr>
              <a:t>access times. </a:t>
            </a:r>
            <a:r>
              <a:rPr sz="1800" spc="-20" dirty="0">
                <a:solidFill>
                  <a:srgbClr val="374151"/>
                </a:solidFill>
                <a:latin typeface="Arial MT"/>
                <a:cs typeface="Arial MT"/>
              </a:rPr>
              <a:t>Additionally, </a:t>
            </a:r>
            <a:r>
              <a:rPr sz="1800" spc="-5" dirty="0">
                <a:solidFill>
                  <a:srgbClr val="374151"/>
                </a:solidFill>
                <a:latin typeface="Arial MT"/>
                <a:cs typeface="Arial MT"/>
              </a:rPr>
              <a:t>page faults </a:t>
            </a:r>
            <a:r>
              <a:rPr sz="1800" dirty="0">
                <a:solidFill>
                  <a:srgbClr val="374151"/>
                </a:solidFill>
                <a:latin typeface="Arial MT"/>
                <a:cs typeface="Arial MT"/>
              </a:rPr>
              <a:t>can </a:t>
            </a:r>
            <a:r>
              <a:rPr sz="1800" spc="-5" dirty="0">
                <a:solidFill>
                  <a:srgbClr val="374151"/>
                </a:solidFill>
                <a:latin typeface="Arial MT"/>
                <a:cs typeface="Arial MT"/>
              </a:rPr>
              <a:t>cause </a:t>
            </a:r>
            <a:r>
              <a:rPr sz="1800" dirty="0">
                <a:solidFill>
                  <a:srgbClr val="374151"/>
                </a:solidFill>
                <a:latin typeface="Arial MT"/>
                <a:cs typeface="Arial MT"/>
              </a:rPr>
              <a:t>the </a:t>
            </a:r>
            <a:r>
              <a:rPr sz="1800" spc="-5" dirty="0">
                <a:solidFill>
                  <a:srgbClr val="374151"/>
                </a:solidFill>
                <a:latin typeface="Arial MT"/>
                <a:cs typeface="Arial MT"/>
              </a:rPr>
              <a:t>operating </a:t>
            </a:r>
            <a:r>
              <a:rPr sz="180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Arial MT"/>
                <a:cs typeface="Arial MT"/>
              </a:rPr>
              <a:t>system</a:t>
            </a:r>
            <a:r>
              <a:rPr sz="1800" spc="2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74151"/>
                </a:solidFill>
                <a:latin typeface="Arial MT"/>
                <a:cs typeface="Arial MT"/>
              </a:rPr>
              <a:t>to</a:t>
            </a:r>
            <a:r>
              <a:rPr sz="1800" spc="-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74151"/>
                </a:solidFill>
                <a:latin typeface="Arial MT"/>
                <a:cs typeface="Arial MT"/>
              </a:rPr>
              <a:t>stall</a:t>
            </a:r>
            <a:r>
              <a:rPr sz="1800" spc="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74151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374151"/>
                </a:solidFill>
                <a:latin typeface="Arial MT"/>
                <a:cs typeface="Arial MT"/>
              </a:rPr>
              <a:t> execution</a:t>
            </a:r>
            <a:r>
              <a:rPr sz="1800" spc="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Arial MT"/>
                <a:cs typeface="Arial MT"/>
              </a:rPr>
              <a:t>of </a:t>
            </a:r>
            <a:r>
              <a:rPr sz="1800" dirty="0">
                <a:solidFill>
                  <a:srgbClr val="374151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Arial MT"/>
                <a:cs typeface="Arial MT"/>
              </a:rPr>
              <a:t>program</a:t>
            </a:r>
            <a:r>
              <a:rPr sz="1800" spc="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Arial MT"/>
                <a:cs typeface="Arial MT"/>
              </a:rPr>
              <a:t>until </a:t>
            </a:r>
            <a:r>
              <a:rPr sz="1800" dirty="0">
                <a:solidFill>
                  <a:srgbClr val="374151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374151"/>
                </a:solidFill>
                <a:latin typeface="Arial MT"/>
                <a:cs typeface="Arial MT"/>
              </a:rPr>
              <a:t> required</a:t>
            </a:r>
            <a:r>
              <a:rPr sz="1800" spc="1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Arial MT"/>
                <a:cs typeface="Arial MT"/>
              </a:rPr>
              <a:t>page </a:t>
            </a:r>
            <a:r>
              <a:rPr sz="1800" spc="-5" dirty="0">
                <a:solidFill>
                  <a:srgbClr val="374151"/>
                </a:solidFill>
                <a:latin typeface="Arial MT"/>
                <a:cs typeface="Arial MT"/>
              </a:rPr>
              <a:t> is</a:t>
            </a:r>
            <a:r>
              <a:rPr sz="1800" spc="-10" dirty="0">
                <a:solidFill>
                  <a:srgbClr val="374151"/>
                </a:solidFill>
                <a:latin typeface="Arial MT"/>
                <a:cs typeface="Arial MT"/>
              </a:rPr>
              <a:t> loaded,</a:t>
            </a:r>
            <a:r>
              <a:rPr sz="1800" spc="1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Arial MT"/>
                <a:cs typeface="Arial MT"/>
              </a:rPr>
              <a:t>resulting</a:t>
            </a:r>
            <a:r>
              <a:rPr sz="1800" spc="2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Arial MT"/>
                <a:cs typeface="Arial MT"/>
              </a:rPr>
              <a:t>in</a:t>
            </a:r>
            <a:r>
              <a:rPr sz="1800" spc="-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Arial MT"/>
                <a:cs typeface="Arial MT"/>
              </a:rPr>
              <a:t>performance</a:t>
            </a:r>
            <a:r>
              <a:rPr sz="1800" spc="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Arial MT"/>
                <a:cs typeface="Arial MT"/>
              </a:rPr>
              <a:t>degradation.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464552" y="2223642"/>
            <a:ext cx="2101215" cy="3390265"/>
          </a:xfrm>
          <a:custGeom>
            <a:avLst/>
            <a:gdLst/>
            <a:ahLst/>
            <a:cxnLst/>
            <a:rect l="l" t="t" r="r" b="b"/>
            <a:pathLst>
              <a:path w="2101215" h="3390265">
                <a:moveTo>
                  <a:pt x="1825498" y="2602611"/>
                </a:moveTo>
                <a:lnTo>
                  <a:pt x="1794383" y="2533015"/>
                </a:lnTo>
                <a:lnTo>
                  <a:pt x="192989" y="3250869"/>
                </a:lnTo>
                <a:lnTo>
                  <a:pt x="161798" y="3181350"/>
                </a:lnTo>
                <a:lnTo>
                  <a:pt x="0" y="3379152"/>
                </a:lnTo>
                <a:lnTo>
                  <a:pt x="255397" y="3389934"/>
                </a:lnTo>
                <a:lnTo>
                  <a:pt x="231203" y="3336036"/>
                </a:lnTo>
                <a:lnTo>
                  <a:pt x="224193" y="3320427"/>
                </a:lnTo>
                <a:lnTo>
                  <a:pt x="1825498" y="2602611"/>
                </a:lnTo>
                <a:close/>
              </a:path>
              <a:path w="2101215" h="3390265">
                <a:moveTo>
                  <a:pt x="2101215" y="1929384"/>
                </a:moveTo>
                <a:lnTo>
                  <a:pt x="2025586" y="1938401"/>
                </a:lnTo>
                <a:lnTo>
                  <a:pt x="1795018" y="0"/>
                </a:lnTo>
                <a:lnTo>
                  <a:pt x="1719326" y="8890"/>
                </a:lnTo>
                <a:lnTo>
                  <a:pt x="1949894" y="1947430"/>
                </a:lnTo>
                <a:lnTo>
                  <a:pt x="1874266" y="1956435"/>
                </a:lnTo>
                <a:lnTo>
                  <a:pt x="2014728" y="2169922"/>
                </a:lnTo>
                <a:lnTo>
                  <a:pt x="2081110" y="1985264"/>
                </a:lnTo>
                <a:lnTo>
                  <a:pt x="2101215" y="192938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34695" y="407034"/>
            <a:ext cx="240474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35" dirty="0"/>
              <a:t>Page</a:t>
            </a:r>
            <a:r>
              <a:rPr sz="4400" spc="-80" dirty="0"/>
              <a:t> </a:t>
            </a:r>
            <a:r>
              <a:rPr sz="4400" spc="-25" dirty="0"/>
              <a:t>Fault</a:t>
            </a:r>
            <a:endParaRPr sz="4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1478</TotalTime>
  <Words>2257</Words>
  <Application>Microsoft Office PowerPoint</Application>
  <PresentationFormat>Widescreen</PresentationFormat>
  <Paragraphs>126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Arial MT</vt:lpstr>
      <vt:lpstr>Calibri</vt:lpstr>
      <vt:lpstr>Calibri Light</vt:lpstr>
      <vt:lpstr>Office Theme</vt:lpstr>
      <vt:lpstr>PowerPoint Presentation</vt:lpstr>
      <vt:lpstr>Background</vt:lpstr>
      <vt:lpstr>Do we need the entire program in memory?</vt:lpstr>
      <vt:lpstr>Benefits in program execution that is only partially  in memory</vt:lpstr>
      <vt:lpstr>Virtual Memory</vt:lpstr>
      <vt:lpstr>Virtual Memory Vs Paging</vt:lpstr>
      <vt:lpstr>Demand Paging Paged Virtual Memory</vt:lpstr>
      <vt:lpstr>Logical or Virtual  Address Space</vt:lpstr>
      <vt:lpstr>Page Fault</vt:lpstr>
      <vt:lpstr>Virtual memory allows files and memory to be shared by two or  more processes through page sharing (Section 9.3.4). This leads to  the following benefits:</vt:lpstr>
      <vt:lpstr>PowerPoint Presentation</vt:lpstr>
      <vt:lpstr>PowerPoint Presentation</vt:lpstr>
      <vt:lpstr>PowerPoint Presentation</vt:lpstr>
      <vt:lpstr>The procedure for handling this page fault is straightforward (Figure 10.5):</vt:lpstr>
      <vt:lpstr>Pure demand paging: never bring a  page into memory until it is required.</vt:lpstr>
      <vt:lpstr>PowerPoint Presentation</vt:lpstr>
      <vt:lpstr>PowerPoint Presentation</vt:lpstr>
      <vt:lpstr>PowerPoint Presentation</vt:lpstr>
      <vt:lpstr>Restarting Instruction which resulted in a page fault</vt:lpstr>
      <vt:lpstr>Restarting Instruction which resulted in a page fault</vt:lpstr>
      <vt:lpstr>Restarting Instruction which resulted in a page fault</vt:lpstr>
      <vt:lpstr>Restarting Instruction which resulted in a page 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Instead, we can use a technique known as copy-on-write, which works by allowing the parent and child  processes initially to share the same pages. These shared pages are marked as copy-on-write pages,  meaning that if either process writes to a shared page, a copy of the shared page is created. Copy-on-  write is illustrated in Figures 10.7 and 10.8, which show the contents of the physical memory before and  after process 1 modifies page C.</vt:lpstr>
      <vt:lpstr>Frame Allocation vs Page Replacement</vt:lpstr>
      <vt:lpstr>PowerPoint Presentation</vt:lpstr>
      <vt:lpstr>PowerPoint Presentation</vt:lpstr>
      <vt:lpstr>PowerPoint Presentation</vt:lpstr>
      <vt:lpstr>PowerPoint Presentation</vt:lpstr>
      <vt:lpstr>Page-fault service routine now has these additional steps with page replacement:</vt:lpstr>
      <vt:lpstr>Modify bit (or dirty bit)</vt:lpstr>
      <vt:lpstr>Evaluation of Page Replacement Algorithms</vt:lpstr>
      <vt:lpstr>Evaluation of Page Replacement Algorithms</vt:lpstr>
      <vt:lpstr>How number of available frames relates to page faults?</vt:lpstr>
      <vt:lpstr>Introduction to Page Replacement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 work: Solve and Submit the end-of-  chapter #10 questions on the next slides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Memory Management</dc:title>
  <cp:lastModifiedBy>Nadeem Kafi</cp:lastModifiedBy>
  <cp:revision>3</cp:revision>
  <dcterms:created xsi:type="dcterms:W3CDTF">2024-04-21T09:55:18Z</dcterms:created>
  <dcterms:modified xsi:type="dcterms:W3CDTF">2024-04-29T09:21:39Z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2024-04-11T00:00:00Z</vt:filetime>
  </property>
  <property fmtid="{D5CDD505-2E9C-101B-9397-08002B2CF9AE}" pid="3" name="Creator">
    <vt:lpwstr>Nitro PDF Pro 14 (14.3.1.193)</vt:lpwstr>
  </property>
  <property fmtid="{D5CDD505-2E9C-101B-9397-08002B2CF9AE}" pid="4" name="LastSaved">
    <vt:filetime>2024-04-21T00:00:00Z</vt:filetime>
  </property>
</Properties>
</file>